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6"/>
  </p:notesMasterIdLst>
  <p:handoutMasterIdLst>
    <p:handoutMasterId r:id="rId37"/>
  </p:handoutMasterIdLst>
  <p:sldIdLst>
    <p:sldId id="256" r:id="rId2"/>
    <p:sldId id="257" r:id="rId3"/>
    <p:sldId id="258" r:id="rId4"/>
    <p:sldId id="260" r:id="rId5"/>
    <p:sldId id="259" r:id="rId6"/>
    <p:sldId id="261" r:id="rId7"/>
    <p:sldId id="263" r:id="rId8"/>
    <p:sldId id="262" r:id="rId9"/>
    <p:sldId id="264" r:id="rId10"/>
    <p:sldId id="265" r:id="rId11"/>
    <p:sldId id="266" r:id="rId12"/>
    <p:sldId id="286" r:id="rId13"/>
    <p:sldId id="268" r:id="rId14"/>
    <p:sldId id="287" r:id="rId15"/>
    <p:sldId id="269" r:id="rId16"/>
    <p:sldId id="288" r:id="rId17"/>
    <p:sldId id="274" r:id="rId18"/>
    <p:sldId id="271" r:id="rId19"/>
    <p:sldId id="290" r:id="rId20"/>
    <p:sldId id="289" r:id="rId21"/>
    <p:sldId id="283" r:id="rId22"/>
    <p:sldId id="267" r:id="rId23"/>
    <p:sldId id="291" r:id="rId24"/>
    <p:sldId id="270" r:id="rId25"/>
    <p:sldId id="272" r:id="rId26"/>
    <p:sldId id="273" r:id="rId27"/>
    <p:sldId id="280" r:id="rId28"/>
    <p:sldId id="281" r:id="rId29"/>
    <p:sldId id="293" r:id="rId30"/>
    <p:sldId id="294" r:id="rId31"/>
    <p:sldId id="275" r:id="rId32"/>
    <p:sldId id="278" r:id="rId33"/>
    <p:sldId id="292" r:id="rId34"/>
    <p:sldId id="314" r:id="rId35"/>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a:srgbClr val="000000"/>
    <a:srgbClr val="FF9900"/>
    <a:srgbClr val="FF9933"/>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95" autoAdjust="0"/>
    <p:restoredTop sz="95969" autoAdjust="0"/>
  </p:normalViewPr>
  <p:slideViewPr>
    <p:cSldViewPr>
      <p:cViewPr varScale="1">
        <p:scale>
          <a:sx n="91" d="100"/>
          <a:sy n="91" d="100"/>
        </p:scale>
        <p:origin x="1542" y="306"/>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BE9EA072-887E-C763-C7DE-D78C76428109}"/>
              </a:ext>
            </a:extLst>
          </p:cNvPr>
          <p:cNvSpPr>
            <a:spLocks noGrp="1" noChangeArrowheads="1"/>
          </p:cNvSpPr>
          <p:nvPr>
            <p:ph type="hdr" sz="quarter"/>
          </p:nvPr>
        </p:nvSpPr>
        <p:spPr bwMode="auto">
          <a:xfrm>
            <a:off x="0" y="1"/>
            <a:ext cx="3077739" cy="511651"/>
          </a:xfrm>
          <a:prstGeom prst="rect">
            <a:avLst/>
          </a:prstGeom>
          <a:noFill/>
          <a:ln w="9525">
            <a:noFill/>
            <a:miter lim="800000"/>
            <a:headEnd/>
            <a:tailEnd/>
          </a:ln>
          <a:effectLst/>
        </p:spPr>
        <p:txBody>
          <a:bodyPr vert="horz" wrap="square" lIns="99051" tIns="49526" rIns="99051" bIns="49526" numCol="1" anchor="t" anchorCtr="0" compatLnSpc="1">
            <a:prstTxWarp prst="textNoShape">
              <a:avLst/>
            </a:prstTxWarp>
          </a:bodyPr>
          <a:lstStyle>
            <a:lvl1pPr eaLnBrk="1" hangingPunct="1">
              <a:defRPr sz="1300" smtClean="0">
                <a:latin typeface="Arial" charset="0"/>
              </a:defRPr>
            </a:lvl1pPr>
          </a:lstStyle>
          <a:p>
            <a:pPr>
              <a:defRPr/>
            </a:pPr>
            <a:endParaRPr lang="en-US" sz="1000" dirty="0"/>
          </a:p>
        </p:txBody>
      </p:sp>
      <p:sp>
        <p:nvSpPr>
          <p:cNvPr id="39939" name="Rectangle 3">
            <a:extLst>
              <a:ext uri="{FF2B5EF4-FFF2-40B4-BE49-F238E27FC236}">
                <a16:creationId xmlns:a16="http://schemas.microsoft.com/office/drawing/2014/main" id="{B1E0D185-5BBA-BB9B-5686-39BAB4FE91E9}"/>
              </a:ext>
            </a:extLst>
          </p:cNvPr>
          <p:cNvSpPr>
            <a:spLocks noGrp="1" noChangeArrowheads="1"/>
          </p:cNvSpPr>
          <p:nvPr>
            <p:ph type="dt" sz="quarter" idx="1"/>
          </p:nvPr>
        </p:nvSpPr>
        <p:spPr bwMode="auto">
          <a:xfrm>
            <a:off x="4023093" y="1"/>
            <a:ext cx="3077739" cy="511651"/>
          </a:xfrm>
          <a:prstGeom prst="rect">
            <a:avLst/>
          </a:prstGeom>
          <a:noFill/>
          <a:ln w="9525">
            <a:noFill/>
            <a:miter lim="800000"/>
            <a:headEnd/>
            <a:tailEnd/>
          </a:ln>
          <a:effectLst/>
        </p:spPr>
        <p:txBody>
          <a:bodyPr vert="horz" wrap="square" lIns="99051" tIns="49526" rIns="99051" bIns="49526" numCol="1" anchor="t" anchorCtr="0" compatLnSpc="1">
            <a:prstTxWarp prst="textNoShape">
              <a:avLst/>
            </a:prstTxWarp>
          </a:bodyPr>
          <a:lstStyle>
            <a:lvl1pPr algn="r" eaLnBrk="1" hangingPunct="1">
              <a:defRPr sz="1300" smtClean="0">
                <a:latin typeface="Arial" charset="0"/>
              </a:defRPr>
            </a:lvl1pPr>
          </a:lstStyle>
          <a:p>
            <a:pPr>
              <a:defRPr/>
            </a:pPr>
            <a:r>
              <a:rPr lang="en-US" sz="1000"/>
              <a:t>7/13/2025 am</a:t>
            </a:r>
          </a:p>
        </p:txBody>
      </p:sp>
      <p:sp>
        <p:nvSpPr>
          <p:cNvPr id="39940" name="Rectangle 4">
            <a:extLst>
              <a:ext uri="{FF2B5EF4-FFF2-40B4-BE49-F238E27FC236}">
                <a16:creationId xmlns:a16="http://schemas.microsoft.com/office/drawing/2014/main" id="{DDB56ED1-D885-3039-88FE-7B313A254B75}"/>
              </a:ext>
            </a:extLst>
          </p:cNvPr>
          <p:cNvSpPr>
            <a:spLocks noGrp="1" noChangeArrowheads="1"/>
          </p:cNvSpPr>
          <p:nvPr>
            <p:ph type="ftr" sz="quarter" idx="2"/>
          </p:nvPr>
        </p:nvSpPr>
        <p:spPr bwMode="auto">
          <a:xfrm>
            <a:off x="0" y="9719598"/>
            <a:ext cx="3077739" cy="511651"/>
          </a:xfrm>
          <a:prstGeom prst="rect">
            <a:avLst/>
          </a:prstGeom>
          <a:noFill/>
          <a:ln w="9525">
            <a:noFill/>
            <a:miter lim="800000"/>
            <a:headEnd/>
            <a:tailEnd/>
          </a:ln>
          <a:effectLst/>
        </p:spPr>
        <p:txBody>
          <a:bodyPr vert="horz" wrap="square" lIns="99051" tIns="49526" rIns="99051" bIns="49526" numCol="1" anchor="b" anchorCtr="0" compatLnSpc="1">
            <a:prstTxWarp prst="textNoShape">
              <a:avLst/>
            </a:prstTxWarp>
          </a:bodyPr>
          <a:lstStyle>
            <a:lvl1pPr eaLnBrk="1" hangingPunct="1">
              <a:defRPr sz="1300" smtClean="0">
                <a:latin typeface="Arial" charset="0"/>
              </a:defRPr>
            </a:lvl1pPr>
          </a:lstStyle>
          <a:p>
            <a:pPr>
              <a:defRPr/>
            </a:pPr>
            <a:r>
              <a:rPr lang="en-US" sz="1000"/>
              <a:t>Randy Childs</a:t>
            </a:r>
          </a:p>
        </p:txBody>
      </p:sp>
      <p:sp>
        <p:nvSpPr>
          <p:cNvPr id="39941" name="Rectangle 5">
            <a:extLst>
              <a:ext uri="{FF2B5EF4-FFF2-40B4-BE49-F238E27FC236}">
                <a16:creationId xmlns:a16="http://schemas.microsoft.com/office/drawing/2014/main" id="{60466935-26EA-06D4-6B37-1324FE514022}"/>
              </a:ext>
            </a:extLst>
          </p:cNvPr>
          <p:cNvSpPr>
            <a:spLocks noGrp="1" noChangeArrowheads="1"/>
          </p:cNvSpPr>
          <p:nvPr>
            <p:ph type="sldNum" sz="quarter" idx="3"/>
          </p:nvPr>
        </p:nvSpPr>
        <p:spPr bwMode="auto">
          <a:xfrm>
            <a:off x="4023093" y="9719598"/>
            <a:ext cx="3077739" cy="511651"/>
          </a:xfrm>
          <a:prstGeom prst="rect">
            <a:avLst/>
          </a:prstGeom>
          <a:noFill/>
          <a:ln w="9525">
            <a:noFill/>
            <a:miter lim="800000"/>
            <a:headEnd/>
            <a:tailEnd/>
          </a:ln>
          <a:effectLst/>
        </p:spPr>
        <p:txBody>
          <a:bodyPr vert="horz" wrap="square" lIns="99051" tIns="49526" rIns="99051" bIns="49526" numCol="1" anchor="b" anchorCtr="0" compatLnSpc="1">
            <a:prstTxWarp prst="textNoShape">
              <a:avLst/>
            </a:prstTxWarp>
          </a:bodyPr>
          <a:lstStyle>
            <a:lvl1pPr algn="r" eaLnBrk="1" hangingPunct="1">
              <a:defRPr sz="1300">
                <a:latin typeface="Arial" panose="020B0604020202020204" pitchFamily="34" charset="0"/>
              </a:defRPr>
            </a:lvl1pPr>
          </a:lstStyle>
          <a:p>
            <a:fld id="{816FC181-1B4A-472B-A130-7BD8C25867A2}" type="slidenum">
              <a:rPr lang="en-US" altLang="en-US" sz="1000"/>
              <a:pPr/>
              <a:t>‹#›</a:t>
            </a:fld>
            <a:endParaRPr lang="en-US" alt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321F6564-3345-0ABE-EFD1-01E1195F0007}"/>
              </a:ext>
            </a:extLst>
          </p:cNvPr>
          <p:cNvSpPr>
            <a:spLocks noGrp="1" noChangeArrowheads="1"/>
          </p:cNvSpPr>
          <p:nvPr>
            <p:ph type="hdr" sz="quarter"/>
          </p:nvPr>
        </p:nvSpPr>
        <p:spPr bwMode="auto">
          <a:xfrm>
            <a:off x="0" y="1"/>
            <a:ext cx="3077739" cy="511651"/>
          </a:xfrm>
          <a:prstGeom prst="rect">
            <a:avLst/>
          </a:prstGeom>
          <a:noFill/>
          <a:ln w="9525">
            <a:noFill/>
            <a:miter lim="800000"/>
            <a:headEnd/>
            <a:tailEnd/>
          </a:ln>
          <a:effectLst/>
        </p:spPr>
        <p:txBody>
          <a:bodyPr vert="horz" wrap="square" lIns="99051" tIns="49526" rIns="99051" bIns="49526" numCol="1" anchor="t" anchorCtr="0" compatLnSpc="1">
            <a:prstTxWarp prst="textNoShape">
              <a:avLst/>
            </a:prstTxWarp>
          </a:bodyPr>
          <a:lstStyle>
            <a:lvl1pPr eaLnBrk="1" hangingPunct="1">
              <a:defRPr sz="1300" smtClean="0">
                <a:latin typeface="Arial" charset="0"/>
              </a:defRPr>
            </a:lvl1pPr>
          </a:lstStyle>
          <a:p>
            <a:pPr>
              <a:defRPr/>
            </a:pPr>
            <a:r>
              <a:rPr lang="en-US"/>
              <a:t>Randy Childs</a:t>
            </a:r>
          </a:p>
        </p:txBody>
      </p:sp>
      <p:sp>
        <p:nvSpPr>
          <p:cNvPr id="25603" name="Rectangle 3">
            <a:extLst>
              <a:ext uri="{FF2B5EF4-FFF2-40B4-BE49-F238E27FC236}">
                <a16:creationId xmlns:a16="http://schemas.microsoft.com/office/drawing/2014/main" id="{D95639DE-BC2C-3AD8-9B53-857D478C4BC8}"/>
              </a:ext>
            </a:extLst>
          </p:cNvPr>
          <p:cNvSpPr>
            <a:spLocks noGrp="1" noChangeArrowheads="1"/>
          </p:cNvSpPr>
          <p:nvPr>
            <p:ph type="dt" idx="1"/>
          </p:nvPr>
        </p:nvSpPr>
        <p:spPr bwMode="auto">
          <a:xfrm>
            <a:off x="4023093" y="1"/>
            <a:ext cx="3077739" cy="511651"/>
          </a:xfrm>
          <a:prstGeom prst="rect">
            <a:avLst/>
          </a:prstGeom>
          <a:noFill/>
          <a:ln w="9525">
            <a:noFill/>
            <a:miter lim="800000"/>
            <a:headEnd/>
            <a:tailEnd/>
          </a:ln>
          <a:effectLst/>
        </p:spPr>
        <p:txBody>
          <a:bodyPr vert="horz" wrap="square" lIns="99051" tIns="49526" rIns="99051" bIns="49526" numCol="1" anchor="t" anchorCtr="0" compatLnSpc="1">
            <a:prstTxWarp prst="textNoShape">
              <a:avLst/>
            </a:prstTxWarp>
          </a:bodyPr>
          <a:lstStyle>
            <a:lvl1pPr algn="r" eaLnBrk="1" hangingPunct="1">
              <a:defRPr sz="1300" smtClean="0">
                <a:latin typeface="Arial" charset="0"/>
              </a:defRPr>
            </a:lvl1pPr>
          </a:lstStyle>
          <a:p>
            <a:pPr>
              <a:defRPr/>
            </a:pPr>
            <a:r>
              <a:rPr lang="en-US"/>
              <a:t>7/13/2025 am</a:t>
            </a:r>
          </a:p>
        </p:txBody>
      </p:sp>
      <p:sp>
        <p:nvSpPr>
          <p:cNvPr id="32772" name="Rectangle 4">
            <a:extLst>
              <a:ext uri="{FF2B5EF4-FFF2-40B4-BE49-F238E27FC236}">
                <a16:creationId xmlns:a16="http://schemas.microsoft.com/office/drawing/2014/main" id="{5221BBEB-2EC1-A57C-7890-02C8EC5D1048}"/>
              </a:ext>
            </a:extLst>
          </p:cNvPr>
          <p:cNvSpPr>
            <a:spLocks noGrp="1" noRot="1" noChangeAspect="1" noChangeArrowheads="1" noTextEdit="1"/>
          </p:cNvSpPr>
          <p:nvPr>
            <p:ph type="sldImg" idx="2"/>
          </p:nvPr>
        </p:nvSpPr>
        <p:spPr bwMode="auto">
          <a:xfrm>
            <a:off x="995363" y="768350"/>
            <a:ext cx="5113337"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a:extLst>
              <a:ext uri="{FF2B5EF4-FFF2-40B4-BE49-F238E27FC236}">
                <a16:creationId xmlns:a16="http://schemas.microsoft.com/office/drawing/2014/main" id="{83FAD3B3-8428-8526-8C83-75436A9495C6}"/>
              </a:ext>
            </a:extLst>
          </p:cNvPr>
          <p:cNvSpPr>
            <a:spLocks noGrp="1" noChangeArrowheads="1"/>
          </p:cNvSpPr>
          <p:nvPr>
            <p:ph type="body" sz="quarter" idx="3"/>
          </p:nvPr>
        </p:nvSpPr>
        <p:spPr bwMode="auto">
          <a:xfrm>
            <a:off x="710248" y="4860688"/>
            <a:ext cx="5681980" cy="4604861"/>
          </a:xfrm>
          <a:prstGeom prst="rect">
            <a:avLst/>
          </a:prstGeom>
          <a:noFill/>
          <a:ln w="9525">
            <a:noFill/>
            <a:miter lim="800000"/>
            <a:headEnd/>
            <a:tailEnd/>
          </a:ln>
          <a:effectLst/>
        </p:spPr>
        <p:txBody>
          <a:bodyPr vert="horz" wrap="square" lIns="99051" tIns="49526" rIns="99051" bIns="4952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a:extLst>
              <a:ext uri="{FF2B5EF4-FFF2-40B4-BE49-F238E27FC236}">
                <a16:creationId xmlns:a16="http://schemas.microsoft.com/office/drawing/2014/main" id="{F562A947-1B83-028F-BA9C-5B7BA7F5B2FC}"/>
              </a:ext>
            </a:extLst>
          </p:cNvPr>
          <p:cNvSpPr>
            <a:spLocks noGrp="1" noChangeArrowheads="1"/>
          </p:cNvSpPr>
          <p:nvPr>
            <p:ph type="ftr" sz="quarter" idx="4"/>
          </p:nvPr>
        </p:nvSpPr>
        <p:spPr bwMode="auto">
          <a:xfrm>
            <a:off x="0" y="9719598"/>
            <a:ext cx="3077739" cy="511651"/>
          </a:xfrm>
          <a:prstGeom prst="rect">
            <a:avLst/>
          </a:prstGeom>
          <a:noFill/>
          <a:ln w="9525">
            <a:noFill/>
            <a:miter lim="800000"/>
            <a:headEnd/>
            <a:tailEnd/>
          </a:ln>
          <a:effectLst/>
        </p:spPr>
        <p:txBody>
          <a:bodyPr vert="horz" wrap="square" lIns="99051" tIns="49526" rIns="99051" bIns="49526" numCol="1" anchor="b" anchorCtr="0" compatLnSpc="1">
            <a:prstTxWarp prst="textNoShape">
              <a:avLst/>
            </a:prstTxWarp>
          </a:bodyPr>
          <a:lstStyle>
            <a:lvl1pPr eaLnBrk="1" hangingPunct="1">
              <a:defRPr sz="1300" smtClean="0">
                <a:latin typeface="Arial" charset="0"/>
              </a:defRPr>
            </a:lvl1pPr>
          </a:lstStyle>
          <a:p>
            <a:pPr>
              <a:defRPr/>
            </a:pPr>
            <a:r>
              <a:rPr lang="en-US"/>
              <a:t>Randy Childs</a:t>
            </a:r>
          </a:p>
        </p:txBody>
      </p:sp>
      <p:sp>
        <p:nvSpPr>
          <p:cNvPr id="25607" name="Rectangle 7">
            <a:extLst>
              <a:ext uri="{FF2B5EF4-FFF2-40B4-BE49-F238E27FC236}">
                <a16:creationId xmlns:a16="http://schemas.microsoft.com/office/drawing/2014/main" id="{F73B8255-8402-82F5-E511-3148A8F4E4A4}"/>
              </a:ext>
            </a:extLst>
          </p:cNvPr>
          <p:cNvSpPr>
            <a:spLocks noGrp="1" noChangeArrowheads="1"/>
          </p:cNvSpPr>
          <p:nvPr>
            <p:ph type="sldNum" sz="quarter" idx="5"/>
          </p:nvPr>
        </p:nvSpPr>
        <p:spPr bwMode="auto">
          <a:xfrm>
            <a:off x="4023093" y="9719598"/>
            <a:ext cx="3077739" cy="511651"/>
          </a:xfrm>
          <a:prstGeom prst="rect">
            <a:avLst/>
          </a:prstGeom>
          <a:noFill/>
          <a:ln w="9525">
            <a:noFill/>
            <a:miter lim="800000"/>
            <a:headEnd/>
            <a:tailEnd/>
          </a:ln>
          <a:effectLst/>
        </p:spPr>
        <p:txBody>
          <a:bodyPr vert="horz" wrap="square" lIns="99051" tIns="49526" rIns="99051" bIns="49526" numCol="1" anchor="b" anchorCtr="0" compatLnSpc="1">
            <a:prstTxWarp prst="textNoShape">
              <a:avLst/>
            </a:prstTxWarp>
          </a:bodyPr>
          <a:lstStyle>
            <a:lvl1pPr algn="r" eaLnBrk="1" hangingPunct="1">
              <a:defRPr sz="1300">
                <a:latin typeface="Arial" panose="020B0604020202020204" pitchFamily="34" charset="0"/>
              </a:defRPr>
            </a:lvl1pPr>
          </a:lstStyle>
          <a:p>
            <a:fld id="{6E9ECDCB-37E0-4F71-AF68-485639C59D19}"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9ECDCB-37E0-4F71-AF68-485639C59D19}" type="slidenum">
              <a:rPr lang="en-US" altLang="en-US" smtClean="0"/>
              <a:pPr/>
              <a:t>2</a:t>
            </a:fld>
            <a:endParaRPr lang="en-US" altLang="en-US"/>
          </a:p>
        </p:txBody>
      </p:sp>
      <p:sp>
        <p:nvSpPr>
          <p:cNvPr id="5" name="Date Placeholder 4">
            <a:extLst>
              <a:ext uri="{FF2B5EF4-FFF2-40B4-BE49-F238E27FC236}">
                <a16:creationId xmlns:a16="http://schemas.microsoft.com/office/drawing/2014/main" id="{F15E8B11-C72B-4530-3C86-5A09E66D5051}"/>
              </a:ext>
            </a:extLst>
          </p:cNvPr>
          <p:cNvSpPr>
            <a:spLocks noGrp="1"/>
          </p:cNvSpPr>
          <p:nvPr>
            <p:ph type="dt" idx="1"/>
          </p:nvPr>
        </p:nvSpPr>
        <p:spPr/>
        <p:txBody>
          <a:bodyPr/>
          <a:lstStyle/>
          <a:p>
            <a:pPr>
              <a:defRPr/>
            </a:pPr>
            <a:r>
              <a:rPr lang="en-US"/>
              <a:t>7/13/2025 am</a:t>
            </a:r>
          </a:p>
        </p:txBody>
      </p:sp>
      <p:sp>
        <p:nvSpPr>
          <p:cNvPr id="7" name="Footer Placeholder 6">
            <a:extLst>
              <a:ext uri="{FF2B5EF4-FFF2-40B4-BE49-F238E27FC236}">
                <a16:creationId xmlns:a16="http://schemas.microsoft.com/office/drawing/2014/main" id="{4AA038C5-56D5-0AE9-E28D-A3F393D70E24}"/>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223590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Romans 8:17-23 “and if children, heirs also, heirs of God and fellow heirs with Christ, if indeed we suffer with Him so that we may also be glorified with Him. For I consider that the sufferings of this present time are not worthy to be compared with the glory that is to be revealed to us. For the anxious longing of the creation waits eagerly for the revealing of the sons of God. For the creation was subjected to futility, not willingly, but because of Him who subjected it, in hope that the creation itself also will be set free from its slavery to corruption into the freedom of the glory of the children of God. For we know that the whole creation groans and suffers the pains of childbirth together until now. And not only this, but also we ourselves, having the first fruits of the Spirit, even we ourselves groan within ourselves, waiting eagerly for our adoption as sons, the redemption of our body.”</a:t>
            </a:r>
          </a:p>
          <a:p>
            <a:endParaRPr lang="en-US" dirty="0"/>
          </a:p>
          <a:p>
            <a:r>
              <a:rPr lang="en-US" dirty="0"/>
              <a:t>Hebrews 4:9-11 So there remains a Sabbath rest for the people of God. </a:t>
            </a:r>
            <a:r>
              <a:rPr lang="en-US" b="1" baseline="30000" dirty="0"/>
              <a:t>10 </a:t>
            </a:r>
            <a:r>
              <a:rPr lang="en-US" dirty="0"/>
              <a:t>For the one who has entered His rest has himself also rested from his works, as God did from His. </a:t>
            </a:r>
            <a:r>
              <a:rPr lang="en-US" b="1" baseline="30000" dirty="0"/>
              <a:t>11 </a:t>
            </a:r>
            <a:r>
              <a:rPr lang="en-US" dirty="0"/>
              <a:t>Therefore let us be diligent to enter that rest, so that no one will fall, through </a:t>
            </a:r>
            <a:r>
              <a:rPr lang="en-US" i="1" dirty="0"/>
              <a:t>following</a:t>
            </a:r>
            <a:r>
              <a:rPr lang="en-US" dirty="0"/>
              <a:t> the same example of disobedience. </a:t>
            </a:r>
          </a:p>
          <a:p>
            <a:endParaRPr lang="en-US" dirty="0"/>
          </a:p>
          <a:p>
            <a:r>
              <a:rPr lang="en-US" dirty="0"/>
              <a:t>Psalm 116:15 Precious in the sight of the </a:t>
            </a:r>
            <a:r>
              <a:rPr lang="en-US" cap="small" dirty="0"/>
              <a:t>Lord </a:t>
            </a:r>
            <a:r>
              <a:rPr lang="en-US" dirty="0"/>
              <a:t>Is the death of His godly ones.</a:t>
            </a:r>
          </a:p>
        </p:txBody>
      </p:sp>
      <p:sp>
        <p:nvSpPr>
          <p:cNvPr id="4" name="Slide Number Placeholder 3"/>
          <p:cNvSpPr>
            <a:spLocks noGrp="1"/>
          </p:cNvSpPr>
          <p:nvPr>
            <p:ph type="sldNum" sz="quarter" idx="5"/>
          </p:nvPr>
        </p:nvSpPr>
        <p:spPr/>
        <p:txBody>
          <a:bodyPr/>
          <a:lstStyle/>
          <a:p>
            <a:fld id="{6E9ECDCB-37E0-4F71-AF68-485639C59D19}" type="slidenum">
              <a:rPr lang="en-US" altLang="en-US" smtClean="0"/>
              <a:pPr/>
              <a:t>16</a:t>
            </a:fld>
            <a:endParaRPr lang="en-US" altLang="en-US"/>
          </a:p>
        </p:txBody>
      </p:sp>
      <p:sp>
        <p:nvSpPr>
          <p:cNvPr id="5" name="Date Placeholder 4">
            <a:extLst>
              <a:ext uri="{FF2B5EF4-FFF2-40B4-BE49-F238E27FC236}">
                <a16:creationId xmlns:a16="http://schemas.microsoft.com/office/drawing/2014/main" id="{32CFCA37-C0C4-47EC-2F42-F223A5898AEB}"/>
              </a:ext>
            </a:extLst>
          </p:cNvPr>
          <p:cNvSpPr>
            <a:spLocks noGrp="1"/>
          </p:cNvSpPr>
          <p:nvPr>
            <p:ph type="dt" idx="1"/>
          </p:nvPr>
        </p:nvSpPr>
        <p:spPr/>
        <p:txBody>
          <a:bodyPr/>
          <a:lstStyle/>
          <a:p>
            <a:pPr>
              <a:defRPr/>
            </a:pPr>
            <a:r>
              <a:rPr lang="en-US"/>
              <a:t>7/13/2025 am</a:t>
            </a:r>
          </a:p>
        </p:txBody>
      </p:sp>
      <p:sp>
        <p:nvSpPr>
          <p:cNvPr id="7" name="Footer Placeholder 6">
            <a:extLst>
              <a:ext uri="{FF2B5EF4-FFF2-40B4-BE49-F238E27FC236}">
                <a16:creationId xmlns:a16="http://schemas.microsoft.com/office/drawing/2014/main" id="{6A2B130B-54A3-7748-F555-D70D2F2CAD1A}"/>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7081907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Corinthians 10:13 No temptation has overtaken you but such as is common to man; and God is faithful, who will not allow you to be tempted beyond what you are able, but with the temptation will provide the way of escape also, so that you will be able to endure it.</a:t>
            </a:r>
          </a:p>
          <a:p>
            <a:endParaRPr lang="en-US" dirty="0"/>
          </a:p>
          <a:p>
            <a:r>
              <a:rPr lang="en-US" dirty="0"/>
              <a:t>Matthew 4:1-11 Then Jesus was led up by the Spirit into the wilderness to be tempted by the devil. </a:t>
            </a:r>
            <a:r>
              <a:rPr lang="en-US" b="1" baseline="30000" dirty="0"/>
              <a:t>2 </a:t>
            </a:r>
            <a:r>
              <a:rPr lang="en-US" dirty="0"/>
              <a:t>And after He had fasted forty days and forty nights, He then became hungry. </a:t>
            </a:r>
            <a:r>
              <a:rPr lang="en-US" b="1" baseline="30000" dirty="0"/>
              <a:t>3 </a:t>
            </a:r>
            <a:r>
              <a:rPr lang="en-US" dirty="0"/>
              <a:t>And the tempter came and said to Him, “If You are the Son of God, command that these stones become bread.” </a:t>
            </a:r>
            <a:r>
              <a:rPr lang="en-US" b="1" baseline="30000" dirty="0"/>
              <a:t>4 </a:t>
            </a:r>
            <a:r>
              <a:rPr lang="en-US" dirty="0"/>
              <a:t>But He answered and said, “It is written, ‘</a:t>
            </a:r>
            <a:r>
              <a:rPr lang="en-US" cap="small" dirty="0"/>
              <a:t>Man shall not live on bread alone, but on every word that proceeds out of the mouth of God</a:t>
            </a:r>
            <a:r>
              <a:rPr lang="en-US" dirty="0"/>
              <a:t>.’” </a:t>
            </a:r>
            <a:r>
              <a:rPr lang="en-US" b="1" baseline="30000" dirty="0"/>
              <a:t>5 </a:t>
            </a:r>
            <a:r>
              <a:rPr lang="en-US" dirty="0"/>
              <a:t>Then the devil *took Him into the holy city and had Him stand on the pinnacle of the temple, </a:t>
            </a:r>
            <a:r>
              <a:rPr lang="en-US" b="1" baseline="30000" dirty="0"/>
              <a:t>6 </a:t>
            </a:r>
            <a:r>
              <a:rPr lang="en-US" dirty="0"/>
              <a:t>and *said to Him, “If You are the Son of God, throw Yourself down; for it is written, ‘</a:t>
            </a:r>
            <a:r>
              <a:rPr lang="en-US" cap="small" dirty="0"/>
              <a:t>He will command His angels concerning You</a:t>
            </a:r>
            <a:r>
              <a:rPr lang="en-US" dirty="0"/>
              <a:t>’; and ‘</a:t>
            </a:r>
            <a:r>
              <a:rPr lang="en-US" cap="small" dirty="0"/>
              <a:t>On</a:t>
            </a:r>
            <a:r>
              <a:rPr lang="en-US" dirty="0"/>
              <a:t> </a:t>
            </a:r>
            <a:r>
              <a:rPr lang="en-US" i="1" dirty="0"/>
              <a:t>their</a:t>
            </a:r>
            <a:r>
              <a:rPr lang="en-US" dirty="0"/>
              <a:t> </a:t>
            </a:r>
            <a:r>
              <a:rPr lang="en-US" cap="small" dirty="0"/>
              <a:t>hands they will bear You up</a:t>
            </a:r>
            <a:r>
              <a:rPr lang="en-US" dirty="0"/>
              <a:t>, </a:t>
            </a:r>
            <a:r>
              <a:rPr lang="en-US" cap="small" dirty="0"/>
              <a:t>So that You will not strike Your foot against a stone</a:t>
            </a:r>
            <a:r>
              <a:rPr lang="en-US" dirty="0"/>
              <a:t>.’” </a:t>
            </a:r>
            <a:r>
              <a:rPr lang="en-US" b="1" baseline="30000" dirty="0"/>
              <a:t>7 </a:t>
            </a:r>
            <a:r>
              <a:rPr lang="en-US" dirty="0"/>
              <a:t>Jesus said to him, “On the other hand, it is written, ‘</a:t>
            </a:r>
            <a:r>
              <a:rPr lang="en-US" cap="small" dirty="0"/>
              <a:t>You shall not put the Lord your God to the test</a:t>
            </a:r>
            <a:r>
              <a:rPr lang="en-US" dirty="0"/>
              <a:t>.’” </a:t>
            </a:r>
            <a:r>
              <a:rPr lang="en-US" b="1" baseline="30000" dirty="0"/>
              <a:t>8 </a:t>
            </a:r>
            <a:r>
              <a:rPr lang="en-US" dirty="0"/>
              <a:t>Again, the devil *took Him to a very high mountain and *showed Him all the kingdoms of the world and their glory; </a:t>
            </a:r>
            <a:r>
              <a:rPr lang="en-US" b="1" baseline="30000" dirty="0"/>
              <a:t>9 </a:t>
            </a:r>
            <a:r>
              <a:rPr lang="en-US" dirty="0"/>
              <a:t>and he said to Him, “All these things I will give You, if You fall down and worship me.” </a:t>
            </a:r>
            <a:r>
              <a:rPr lang="en-US" b="1" baseline="30000" dirty="0"/>
              <a:t>10 </a:t>
            </a:r>
            <a:r>
              <a:rPr lang="en-US" dirty="0"/>
              <a:t>Then Jesus *said to him, “Go, Satan! For it is written, ‘</a:t>
            </a:r>
            <a:r>
              <a:rPr lang="en-US" cap="small" dirty="0"/>
              <a:t>You shall worship the Lord your God, and</a:t>
            </a:r>
            <a:r>
              <a:rPr lang="en-US" dirty="0"/>
              <a:t> </a:t>
            </a:r>
            <a:r>
              <a:rPr lang="en-US" cap="small" dirty="0"/>
              <a:t>serve Him only</a:t>
            </a:r>
            <a:r>
              <a:rPr lang="en-US" dirty="0"/>
              <a:t>.’” </a:t>
            </a:r>
            <a:r>
              <a:rPr lang="en-US" b="1" baseline="30000" dirty="0"/>
              <a:t>11 </a:t>
            </a:r>
            <a:r>
              <a:rPr lang="en-US" dirty="0"/>
              <a:t>Then the devil *left Him; and behold, angels came and </a:t>
            </a:r>
            <a:r>
              <a:rPr lang="en-US" i="1" dirty="0"/>
              <a:t>began</a:t>
            </a:r>
            <a:r>
              <a:rPr lang="en-US" dirty="0"/>
              <a:t> to minister to Him. </a:t>
            </a:r>
          </a:p>
          <a:p>
            <a:endParaRPr lang="en-US" dirty="0"/>
          </a:p>
          <a:p>
            <a:r>
              <a:rPr lang="en-US" dirty="0"/>
              <a:t>Hebrews 4:15 For we do not have a high priest who cannot sympathize with our weaknesses, but One who has been tempted in all things as </a:t>
            </a:r>
            <a:r>
              <a:rPr lang="en-US" i="1" dirty="0"/>
              <a:t>we are, yet</a:t>
            </a:r>
            <a:r>
              <a:rPr lang="en-US" dirty="0"/>
              <a:t> without sin.</a:t>
            </a:r>
          </a:p>
          <a:p>
            <a:endParaRPr lang="en-US" dirty="0"/>
          </a:p>
          <a:p>
            <a:r>
              <a:rPr lang="en-US" dirty="0"/>
              <a:t>2 Timothy 3:10-12 Now you followed my teaching, conduct, purpose, faith, patience, love, perseverance, </a:t>
            </a:r>
            <a:r>
              <a:rPr lang="en-US" b="1" baseline="30000" dirty="0"/>
              <a:t>11 </a:t>
            </a:r>
            <a:r>
              <a:rPr lang="en-US" dirty="0"/>
              <a:t>persecutions, </a:t>
            </a:r>
            <a:r>
              <a:rPr lang="en-US" i="1" dirty="0"/>
              <a:t>and</a:t>
            </a:r>
            <a:r>
              <a:rPr lang="en-US" dirty="0"/>
              <a:t> sufferings, such as happened to me at Antioch, at Iconium </a:t>
            </a:r>
            <a:r>
              <a:rPr lang="en-US" i="1" dirty="0"/>
              <a:t>and</a:t>
            </a:r>
            <a:r>
              <a:rPr lang="en-US" dirty="0"/>
              <a:t> at Lystra; what persecutions I endured, and out of them all the Lord rescued me! </a:t>
            </a:r>
            <a:r>
              <a:rPr lang="en-US" b="1" baseline="30000" dirty="0"/>
              <a:t>12 </a:t>
            </a:r>
            <a:r>
              <a:rPr lang="en-US" dirty="0"/>
              <a:t>Indeed, all who desire to live godly in Christ Jesus will be persecuted. </a:t>
            </a:r>
          </a:p>
          <a:p>
            <a:endParaRPr lang="en-US" dirty="0"/>
          </a:p>
          <a:p>
            <a:r>
              <a:rPr lang="en-US" dirty="0"/>
              <a:t>Romans 5:1-4 Therefore, having been justified by faith, we have peace with God through our Lord Jesus Christ, </a:t>
            </a:r>
            <a:r>
              <a:rPr lang="en-US" b="1" baseline="30000" dirty="0"/>
              <a:t>2 </a:t>
            </a:r>
            <a:r>
              <a:rPr lang="en-US" dirty="0"/>
              <a:t>through whom also we have obtained our introduction by faith into this grace in which we stand; and we exult in hope of the glory of God. </a:t>
            </a:r>
            <a:r>
              <a:rPr lang="en-US" b="1" baseline="30000" dirty="0"/>
              <a:t>3 </a:t>
            </a:r>
            <a:r>
              <a:rPr lang="en-US" dirty="0"/>
              <a:t>And not only this, but we also exult in our tribulations, knowing that tribulation brings about perseverance; </a:t>
            </a:r>
            <a:r>
              <a:rPr lang="en-US" b="1" baseline="30000" dirty="0"/>
              <a:t>4 </a:t>
            </a:r>
            <a:r>
              <a:rPr lang="en-US" dirty="0"/>
              <a:t>and perseverance, proven character; and proven character, hope; </a:t>
            </a:r>
          </a:p>
          <a:p>
            <a:endParaRPr lang="en-US" dirty="0"/>
          </a:p>
          <a:p>
            <a:r>
              <a:rPr lang="en-US" dirty="0"/>
              <a:t>1 Peter 1:6-9  In this you greatly rejoice, even though now for a little while, if necessary, you have been distressed by various trials, </a:t>
            </a:r>
            <a:r>
              <a:rPr lang="en-US" b="1" baseline="30000" dirty="0"/>
              <a:t>7 </a:t>
            </a:r>
            <a:r>
              <a:rPr lang="en-US" dirty="0"/>
              <a:t>so that the proof of your faith, </a:t>
            </a:r>
            <a:r>
              <a:rPr lang="en-US" i="1" dirty="0"/>
              <a:t>being</a:t>
            </a:r>
            <a:r>
              <a:rPr lang="en-US" dirty="0"/>
              <a:t> more precious than gold which is perishable, even though tested by fire, may be found to result in praise and glory and honor at the revelation of Jesus Christ; </a:t>
            </a:r>
            <a:r>
              <a:rPr lang="en-US" b="1" baseline="30000" dirty="0"/>
              <a:t>8 </a:t>
            </a:r>
            <a:r>
              <a:rPr lang="en-US" dirty="0"/>
              <a:t>and though you have not seen Him, you love Him, and though you do not see Him now, but believe in Him, you greatly rejoice with joy inexpressible and full of glory, </a:t>
            </a:r>
            <a:r>
              <a:rPr lang="en-US" b="1" baseline="30000" dirty="0"/>
              <a:t>9 </a:t>
            </a:r>
            <a:r>
              <a:rPr lang="en-US" dirty="0"/>
              <a:t>obtaining as the outcome of your faith the salvation of your souls.</a:t>
            </a:r>
          </a:p>
          <a:p>
            <a:endParaRPr lang="en-US" dirty="0"/>
          </a:p>
        </p:txBody>
      </p:sp>
      <p:sp>
        <p:nvSpPr>
          <p:cNvPr id="4" name="Slide Number Placeholder 3"/>
          <p:cNvSpPr>
            <a:spLocks noGrp="1"/>
          </p:cNvSpPr>
          <p:nvPr>
            <p:ph type="sldNum" sz="quarter" idx="5"/>
          </p:nvPr>
        </p:nvSpPr>
        <p:spPr/>
        <p:txBody>
          <a:bodyPr/>
          <a:lstStyle/>
          <a:p>
            <a:fld id="{6E9ECDCB-37E0-4F71-AF68-485639C59D19}" type="slidenum">
              <a:rPr lang="en-US" altLang="en-US" smtClean="0"/>
              <a:pPr/>
              <a:t>17</a:t>
            </a:fld>
            <a:endParaRPr lang="en-US" altLang="en-US"/>
          </a:p>
        </p:txBody>
      </p:sp>
      <p:sp>
        <p:nvSpPr>
          <p:cNvPr id="5" name="Date Placeholder 4">
            <a:extLst>
              <a:ext uri="{FF2B5EF4-FFF2-40B4-BE49-F238E27FC236}">
                <a16:creationId xmlns:a16="http://schemas.microsoft.com/office/drawing/2014/main" id="{BBADC1A5-C820-4D54-73CF-1BF71164DE24}"/>
              </a:ext>
            </a:extLst>
          </p:cNvPr>
          <p:cNvSpPr>
            <a:spLocks noGrp="1"/>
          </p:cNvSpPr>
          <p:nvPr>
            <p:ph type="dt" idx="1"/>
          </p:nvPr>
        </p:nvSpPr>
        <p:spPr/>
        <p:txBody>
          <a:bodyPr/>
          <a:lstStyle/>
          <a:p>
            <a:pPr>
              <a:defRPr/>
            </a:pPr>
            <a:r>
              <a:rPr lang="en-US"/>
              <a:t>7/13/2025 am</a:t>
            </a:r>
          </a:p>
        </p:txBody>
      </p:sp>
      <p:sp>
        <p:nvSpPr>
          <p:cNvPr id="7" name="Footer Placeholder 6">
            <a:extLst>
              <a:ext uri="{FF2B5EF4-FFF2-40B4-BE49-F238E27FC236}">
                <a16:creationId xmlns:a16="http://schemas.microsoft.com/office/drawing/2014/main" id="{34B9250A-0F6D-48A4-5DFC-73D5068C0F6B}"/>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4992650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John 14:15 “If you love Me, you will keep My commandments.</a:t>
            </a:r>
          </a:p>
          <a:p>
            <a:endParaRPr lang="en-US" dirty="0"/>
          </a:p>
          <a:p>
            <a:r>
              <a:rPr lang="en-US" dirty="0"/>
              <a:t>Genesis 22:1 Now it came about after these things, that God tested Abraham, and said to him, “Abraham!” And he said, “Here I am.”</a:t>
            </a:r>
          </a:p>
          <a:p>
            <a:endParaRPr lang="en-US" dirty="0"/>
          </a:p>
          <a:p>
            <a:r>
              <a:rPr lang="en-US" dirty="0"/>
              <a:t>Genesis 22:11-18 But the angel of the </a:t>
            </a:r>
            <a:r>
              <a:rPr lang="en-US" cap="small" dirty="0"/>
              <a:t>Lord</a:t>
            </a:r>
            <a:r>
              <a:rPr lang="en-US" dirty="0"/>
              <a:t> called to him from heaven and said, “Abraham, Abraham!” And he said, “Here I am.” </a:t>
            </a:r>
            <a:r>
              <a:rPr lang="en-US" b="1" baseline="30000" dirty="0"/>
              <a:t>12 </a:t>
            </a:r>
            <a:r>
              <a:rPr lang="en-US" dirty="0"/>
              <a:t>He said, “Do not stretch out your hand against the lad, and do nothing to him; for now I know that you fear God, since you have not withheld your son, your only son, from Me.” </a:t>
            </a:r>
            <a:r>
              <a:rPr lang="en-US" b="1" baseline="30000" dirty="0"/>
              <a:t>13 </a:t>
            </a:r>
            <a:r>
              <a:rPr lang="en-US" dirty="0"/>
              <a:t>Then Abraham raised his eyes and looked, and behold, behind </a:t>
            </a:r>
            <a:r>
              <a:rPr lang="en-US" i="1" dirty="0"/>
              <a:t>him</a:t>
            </a:r>
            <a:r>
              <a:rPr lang="en-US" dirty="0"/>
              <a:t> a ram caught in the thicket by his horns; and Abraham went and took the ram and offered him up for a burnt offering in the place of his son. </a:t>
            </a:r>
            <a:r>
              <a:rPr lang="en-US" b="1" baseline="30000" dirty="0"/>
              <a:t>14 </a:t>
            </a:r>
            <a:r>
              <a:rPr lang="en-US" dirty="0"/>
              <a:t>Abraham called the name of that place The </a:t>
            </a:r>
            <a:r>
              <a:rPr lang="en-US" cap="small" dirty="0"/>
              <a:t>Lord</a:t>
            </a:r>
            <a:r>
              <a:rPr lang="en-US" dirty="0"/>
              <a:t> Will Provide, as it is said to this day, “In the mount of the </a:t>
            </a:r>
            <a:r>
              <a:rPr lang="en-US" cap="small" dirty="0"/>
              <a:t>Lord</a:t>
            </a:r>
            <a:r>
              <a:rPr lang="en-US" dirty="0"/>
              <a:t> it will be provided.”</a:t>
            </a:r>
          </a:p>
          <a:p>
            <a:r>
              <a:rPr lang="en-US" b="1" baseline="30000" dirty="0"/>
              <a:t>15 </a:t>
            </a:r>
            <a:r>
              <a:rPr lang="en-US" dirty="0"/>
              <a:t>Then the angel of the </a:t>
            </a:r>
            <a:r>
              <a:rPr lang="en-US" cap="small" dirty="0"/>
              <a:t>Lord</a:t>
            </a:r>
            <a:r>
              <a:rPr lang="en-US" dirty="0"/>
              <a:t> called to Abraham a second time from heaven, </a:t>
            </a:r>
            <a:r>
              <a:rPr lang="en-US" b="1" baseline="30000" dirty="0"/>
              <a:t>16 </a:t>
            </a:r>
            <a:r>
              <a:rPr lang="en-US" dirty="0"/>
              <a:t>and said, “By Myself I have sworn, declares the </a:t>
            </a:r>
            <a:r>
              <a:rPr lang="en-US" cap="small" dirty="0"/>
              <a:t>Lord</a:t>
            </a:r>
            <a:r>
              <a:rPr lang="en-US" dirty="0"/>
              <a:t>, because you have done this thing and have not withheld your son, your only son, </a:t>
            </a:r>
            <a:r>
              <a:rPr lang="en-US" b="1" baseline="30000" dirty="0"/>
              <a:t>17 </a:t>
            </a:r>
            <a:r>
              <a:rPr lang="en-US" dirty="0"/>
              <a:t>indeed I will greatly bless you, and I will greatly multiply your seed as the stars of the heavens and as the sand which is on the seashore; and your seed shall possess the gate of their enemies. </a:t>
            </a:r>
            <a:r>
              <a:rPr lang="en-US" b="1" baseline="30000" dirty="0"/>
              <a:t>18 </a:t>
            </a:r>
            <a:r>
              <a:rPr lang="en-US" dirty="0"/>
              <a:t>In your seed all the nations of the earth shall be blessed, because you have obeyed My voice.” </a:t>
            </a:r>
          </a:p>
          <a:p>
            <a:endParaRPr lang="en-US" dirty="0"/>
          </a:p>
          <a:p>
            <a:r>
              <a:rPr lang="en-US" dirty="0"/>
              <a:t>Hebrews 11:17 By faith Abraham, when he was tested, offered up Isaac, and he who had received the promises was offering up his only begotten </a:t>
            </a:r>
            <a:r>
              <a:rPr lang="en-US" i="1" dirty="0"/>
              <a:t>son</a:t>
            </a:r>
            <a:r>
              <a:rPr lang="en-US" dirty="0"/>
              <a:t>;</a:t>
            </a:r>
          </a:p>
          <a:p>
            <a:endParaRPr lang="en-US" dirty="0"/>
          </a:p>
          <a:p>
            <a:r>
              <a:rPr lang="en-US" dirty="0"/>
              <a:t>2 Corinthians 4:16-18 Therefore we do not lose heart, but though our outer man is decaying, yet our inner man is being renewed day by day. </a:t>
            </a:r>
            <a:r>
              <a:rPr lang="en-US" b="1" baseline="30000" dirty="0"/>
              <a:t>17 </a:t>
            </a:r>
            <a:r>
              <a:rPr lang="en-US" dirty="0"/>
              <a:t>For momentary, light affliction is producing for us an eternal weight of glory far beyond all comparison, </a:t>
            </a:r>
            <a:r>
              <a:rPr lang="en-US" b="1" baseline="30000" dirty="0"/>
              <a:t>18 </a:t>
            </a:r>
            <a:r>
              <a:rPr lang="en-US" dirty="0"/>
              <a:t>while we look not at the things which are seen, but at the things which are not seen; for the things which are seen are temporal, but the things which are not seen are eternal.</a:t>
            </a:r>
          </a:p>
          <a:p>
            <a:endParaRPr lang="en-US" dirty="0"/>
          </a:p>
        </p:txBody>
      </p:sp>
      <p:sp>
        <p:nvSpPr>
          <p:cNvPr id="5" name="Date Placeholder 4"/>
          <p:cNvSpPr>
            <a:spLocks noGrp="1"/>
          </p:cNvSpPr>
          <p:nvPr>
            <p:ph type="dt" idx="1"/>
          </p:nvPr>
        </p:nvSpPr>
        <p:spPr/>
        <p:txBody>
          <a:bodyPr/>
          <a:lstStyle/>
          <a:p>
            <a:pPr>
              <a:defRPr/>
            </a:pPr>
            <a:r>
              <a:rPr lang="en-US"/>
              <a:t>7/13/2025 am</a:t>
            </a:r>
          </a:p>
        </p:txBody>
      </p:sp>
      <p:sp>
        <p:nvSpPr>
          <p:cNvPr id="6" name="Slide Number Placeholder 5"/>
          <p:cNvSpPr>
            <a:spLocks noGrp="1"/>
          </p:cNvSpPr>
          <p:nvPr>
            <p:ph type="sldNum" sz="quarter" idx="5"/>
          </p:nvPr>
        </p:nvSpPr>
        <p:spPr/>
        <p:txBody>
          <a:bodyPr/>
          <a:lstStyle/>
          <a:p>
            <a:fld id="{6E9ECDCB-37E0-4F71-AF68-485639C59D19}" type="slidenum">
              <a:rPr lang="en-US" altLang="en-US" smtClean="0"/>
              <a:pPr/>
              <a:t>20</a:t>
            </a:fld>
            <a:endParaRPr lang="en-US" altLang="en-US"/>
          </a:p>
        </p:txBody>
      </p:sp>
      <p:sp>
        <p:nvSpPr>
          <p:cNvPr id="7" name="Footer Placeholder 6">
            <a:extLst>
              <a:ext uri="{FF2B5EF4-FFF2-40B4-BE49-F238E27FC236}">
                <a16:creationId xmlns:a16="http://schemas.microsoft.com/office/drawing/2014/main" id="{A2984712-3D46-BD93-423A-0D2D7289F0EC}"/>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8702614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Ecclesiastes 12:1-7 Remember also your Creator in the days of your youth, before the evil days come and the years draw near when you will say, “I have no delight in them”; </a:t>
            </a:r>
            <a:r>
              <a:rPr lang="en-US" b="1" baseline="30000" dirty="0"/>
              <a:t>2 </a:t>
            </a:r>
            <a:r>
              <a:rPr lang="en-US" dirty="0"/>
              <a:t>before the sun and the light, the moon and the stars are darkened, and clouds return after the rain; </a:t>
            </a:r>
            <a:r>
              <a:rPr lang="en-US" b="1" baseline="30000" dirty="0"/>
              <a:t>3 </a:t>
            </a:r>
            <a:r>
              <a:rPr lang="en-US" dirty="0"/>
              <a:t>in the day that the watchmen of the house tremble, and mighty men stoop, the grinding ones stand idle because they are few, and those who look through windows grow dim; </a:t>
            </a:r>
            <a:r>
              <a:rPr lang="en-US" b="1" baseline="30000" dirty="0"/>
              <a:t>4 </a:t>
            </a:r>
            <a:r>
              <a:rPr lang="en-US" dirty="0"/>
              <a:t>and the doors on the street are shut as the sound of the grinding mill is low, and one will arise at the sound of the bird, and all the daughters of song will sing softly. </a:t>
            </a:r>
            <a:r>
              <a:rPr lang="en-US" b="1" baseline="30000" dirty="0"/>
              <a:t>5 </a:t>
            </a:r>
            <a:r>
              <a:rPr lang="en-US" dirty="0"/>
              <a:t>Furthermore, men are afraid of a high place and of terrors on the road; the almond tree blossoms, the grasshopper drags himself along, and the caperberry is ineffective (desire fails – ESV). For man goes to his eternal home while mourners go about in the street. </a:t>
            </a:r>
            <a:r>
              <a:rPr lang="en-US" b="1" baseline="30000" dirty="0"/>
              <a:t>6 </a:t>
            </a:r>
            <a:r>
              <a:rPr lang="en-US" i="1" dirty="0"/>
              <a:t>Remember Him</a:t>
            </a:r>
            <a:r>
              <a:rPr lang="en-US" dirty="0"/>
              <a:t> before the silver cord is broken and the golden bowl is crushed, the pitcher by the well is shattered and the wheel at the cistern is crushed; </a:t>
            </a:r>
            <a:r>
              <a:rPr lang="en-US" b="1" baseline="30000" dirty="0"/>
              <a:t>7 </a:t>
            </a:r>
            <a:r>
              <a:rPr lang="en-US" dirty="0"/>
              <a:t>then the dust will return to the earth as it was, and the spirit will return to God who gave it.</a:t>
            </a:r>
          </a:p>
        </p:txBody>
      </p:sp>
      <p:sp>
        <p:nvSpPr>
          <p:cNvPr id="5" name="Date Placeholder 4"/>
          <p:cNvSpPr>
            <a:spLocks noGrp="1"/>
          </p:cNvSpPr>
          <p:nvPr>
            <p:ph type="dt" idx="1"/>
          </p:nvPr>
        </p:nvSpPr>
        <p:spPr/>
        <p:txBody>
          <a:bodyPr/>
          <a:lstStyle/>
          <a:p>
            <a:pPr>
              <a:defRPr/>
            </a:pPr>
            <a:r>
              <a:rPr lang="en-US"/>
              <a:t>7/13/2025 am</a:t>
            </a:r>
          </a:p>
        </p:txBody>
      </p:sp>
      <p:sp>
        <p:nvSpPr>
          <p:cNvPr id="6" name="Slide Number Placeholder 5"/>
          <p:cNvSpPr>
            <a:spLocks noGrp="1"/>
          </p:cNvSpPr>
          <p:nvPr>
            <p:ph type="sldNum" sz="quarter" idx="5"/>
          </p:nvPr>
        </p:nvSpPr>
        <p:spPr/>
        <p:txBody>
          <a:bodyPr/>
          <a:lstStyle/>
          <a:p>
            <a:fld id="{6E9ECDCB-37E0-4F71-AF68-485639C59D19}" type="slidenum">
              <a:rPr lang="en-US" altLang="en-US" smtClean="0"/>
              <a:pPr/>
              <a:t>21</a:t>
            </a:fld>
            <a:endParaRPr lang="en-US" altLang="en-US"/>
          </a:p>
        </p:txBody>
      </p:sp>
      <p:sp>
        <p:nvSpPr>
          <p:cNvPr id="7" name="Footer Placeholder 6">
            <a:extLst>
              <a:ext uri="{FF2B5EF4-FFF2-40B4-BE49-F238E27FC236}">
                <a16:creationId xmlns:a16="http://schemas.microsoft.com/office/drawing/2014/main" id="{90732FF6-40B4-3776-82B0-B2EF8FFD0221}"/>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9743668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Ecclesiastes 9:1-3 For I have taken all this to my heart and explain it that righteous men, wise men, and their deeds are in the hand of God. Man does not know whether </a:t>
            </a:r>
            <a:r>
              <a:rPr lang="en-US" i="1" dirty="0"/>
              <a:t>it will be</a:t>
            </a:r>
            <a:r>
              <a:rPr lang="en-US" dirty="0"/>
              <a:t> love or hatred; anything awaits him. </a:t>
            </a:r>
            <a:r>
              <a:rPr lang="en-US" b="1" baseline="30000" dirty="0"/>
              <a:t>2 </a:t>
            </a:r>
            <a:r>
              <a:rPr lang="en-US" dirty="0"/>
              <a:t>It is the same for all. There is one fate for the righteous and for the wicked; for the good, for the clean and for the unclean; for the man who offers a sacrifice and for the one who does not sacrifice. As the good man is, so is the sinner; as the swearer is, so is the one who is afraid to swear.</a:t>
            </a:r>
          </a:p>
          <a:p>
            <a:endParaRPr lang="en-US" dirty="0"/>
          </a:p>
          <a:p>
            <a:r>
              <a:rPr lang="en-US" dirty="0"/>
              <a:t>Ecclesiastes 9:11-12 </a:t>
            </a:r>
            <a:r>
              <a:rPr lang="en-US" b="1" baseline="30000" dirty="0"/>
              <a:t> </a:t>
            </a:r>
            <a:r>
              <a:rPr lang="en-US" dirty="0"/>
              <a:t>I again saw under the sun that the race is not to the swift and the battle is not to the warriors, and neither is bread to the wise nor wealth to the discerning nor favor to men of ability; for time and chance overtake them all. </a:t>
            </a:r>
            <a:r>
              <a:rPr lang="en-US" b="1" baseline="30000" dirty="0"/>
              <a:t>12 </a:t>
            </a:r>
            <a:r>
              <a:rPr lang="en-US" dirty="0"/>
              <a:t>Moreover, man does not know his time: like fish caught in a treacherous net and birds trapped in a snare, so the sons of men are ensnared at an evil time when it suddenly falls on them.</a:t>
            </a:r>
          </a:p>
          <a:p>
            <a:endParaRPr lang="en-US" dirty="0"/>
          </a:p>
          <a:p>
            <a:r>
              <a:rPr lang="en-US" dirty="0"/>
              <a:t>Luke 13:4-5 Or do you suppose that those eighteen on whom the tower in Siloam fell and killed them were </a:t>
            </a:r>
            <a:r>
              <a:rPr lang="en-US" i="1" dirty="0"/>
              <a:t>worse</a:t>
            </a:r>
            <a:r>
              <a:rPr lang="en-US" dirty="0"/>
              <a:t> culprits than all the men who live in Jerusalem? </a:t>
            </a:r>
            <a:r>
              <a:rPr lang="en-US" b="1" baseline="30000" dirty="0"/>
              <a:t>5 </a:t>
            </a:r>
            <a:r>
              <a:rPr lang="en-US" dirty="0"/>
              <a:t>I tell you, no, but unless you repent, you will all likewise perish.”</a:t>
            </a:r>
          </a:p>
          <a:p>
            <a:endParaRPr lang="en-US" dirty="0"/>
          </a:p>
          <a:p>
            <a:r>
              <a:rPr lang="en-US" dirty="0"/>
              <a:t>Matthew 5:44-45 But I say to you, love your enemies and pray for those who persecute you, </a:t>
            </a:r>
            <a:r>
              <a:rPr lang="en-US" b="1" baseline="30000" dirty="0"/>
              <a:t>45 </a:t>
            </a:r>
            <a:r>
              <a:rPr lang="en-US" dirty="0"/>
              <a:t>so that you may be sons of your Father who is in heaven; for He causes His sun to rise on </a:t>
            </a:r>
            <a:r>
              <a:rPr lang="en-US" i="1" dirty="0"/>
              <a:t>the</a:t>
            </a:r>
            <a:r>
              <a:rPr lang="en-US" dirty="0"/>
              <a:t> evil and </a:t>
            </a:r>
            <a:r>
              <a:rPr lang="en-US" i="1" dirty="0"/>
              <a:t>the</a:t>
            </a:r>
            <a:r>
              <a:rPr lang="en-US" dirty="0"/>
              <a:t> good, and sends rain on </a:t>
            </a:r>
            <a:r>
              <a:rPr lang="en-US" i="1" dirty="0"/>
              <a:t>the</a:t>
            </a:r>
            <a:r>
              <a:rPr lang="en-US" dirty="0"/>
              <a:t> righteous and </a:t>
            </a:r>
            <a:r>
              <a:rPr lang="en-US" i="1" dirty="0"/>
              <a:t>the</a:t>
            </a:r>
            <a:r>
              <a:rPr lang="en-US" dirty="0"/>
              <a:t> unrighteous.</a:t>
            </a:r>
          </a:p>
        </p:txBody>
      </p:sp>
      <p:sp>
        <p:nvSpPr>
          <p:cNvPr id="5" name="Date Placeholder 4"/>
          <p:cNvSpPr>
            <a:spLocks noGrp="1"/>
          </p:cNvSpPr>
          <p:nvPr>
            <p:ph type="dt" idx="1"/>
          </p:nvPr>
        </p:nvSpPr>
        <p:spPr/>
        <p:txBody>
          <a:bodyPr/>
          <a:lstStyle/>
          <a:p>
            <a:pPr>
              <a:defRPr/>
            </a:pPr>
            <a:r>
              <a:rPr lang="en-US"/>
              <a:t>7/13/2025 am</a:t>
            </a:r>
          </a:p>
        </p:txBody>
      </p:sp>
      <p:sp>
        <p:nvSpPr>
          <p:cNvPr id="6" name="Slide Number Placeholder 5"/>
          <p:cNvSpPr>
            <a:spLocks noGrp="1"/>
          </p:cNvSpPr>
          <p:nvPr>
            <p:ph type="sldNum" sz="quarter" idx="5"/>
          </p:nvPr>
        </p:nvSpPr>
        <p:spPr/>
        <p:txBody>
          <a:bodyPr/>
          <a:lstStyle/>
          <a:p>
            <a:fld id="{6E9ECDCB-37E0-4F71-AF68-485639C59D19}" type="slidenum">
              <a:rPr lang="en-US" altLang="en-US" smtClean="0"/>
              <a:pPr/>
              <a:t>22</a:t>
            </a:fld>
            <a:endParaRPr lang="en-US" altLang="en-US"/>
          </a:p>
        </p:txBody>
      </p:sp>
      <p:sp>
        <p:nvSpPr>
          <p:cNvPr id="7" name="Footer Placeholder 6">
            <a:extLst>
              <a:ext uri="{FF2B5EF4-FFF2-40B4-BE49-F238E27FC236}">
                <a16:creationId xmlns:a16="http://schemas.microsoft.com/office/drawing/2014/main" id="{EFDCCEC7-827A-FE6C-5A1E-37C5C3BB950F}"/>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27597422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FBF5E-3B68-749F-C9F1-9F5D98D422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9E6807-54DB-CDE2-3EF8-25A6BAAC5C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CEAA17-B933-0E54-0BF9-D32DE2706870}"/>
              </a:ext>
            </a:extLst>
          </p:cNvPr>
          <p:cNvSpPr>
            <a:spLocks noGrp="1"/>
          </p:cNvSpPr>
          <p:nvPr>
            <p:ph type="body" idx="1"/>
          </p:nvPr>
        </p:nvSpPr>
        <p:spPr/>
        <p:txBody>
          <a:bodyPr/>
          <a:lstStyle/>
          <a:p>
            <a:endParaRPr lang="en-US" dirty="0"/>
          </a:p>
        </p:txBody>
      </p:sp>
      <p:sp>
        <p:nvSpPr>
          <p:cNvPr id="5" name="Date Placeholder 4">
            <a:extLst>
              <a:ext uri="{FF2B5EF4-FFF2-40B4-BE49-F238E27FC236}">
                <a16:creationId xmlns:a16="http://schemas.microsoft.com/office/drawing/2014/main" id="{8B1FEDBF-7483-2EBF-C21B-22AD4AEBE98A}"/>
              </a:ext>
            </a:extLst>
          </p:cNvPr>
          <p:cNvSpPr>
            <a:spLocks noGrp="1"/>
          </p:cNvSpPr>
          <p:nvPr>
            <p:ph type="dt" idx="1"/>
          </p:nvPr>
        </p:nvSpPr>
        <p:spPr/>
        <p:txBody>
          <a:bodyPr/>
          <a:lstStyle/>
          <a:p>
            <a:pPr>
              <a:defRPr/>
            </a:pPr>
            <a:r>
              <a:rPr lang="en-US"/>
              <a:t>7/13/2025 am</a:t>
            </a:r>
          </a:p>
        </p:txBody>
      </p:sp>
      <p:sp>
        <p:nvSpPr>
          <p:cNvPr id="6" name="Slide Number Placeholder 5">
            <a:extLst>
              <a:ext uri="{FF2B5EF4-FFF2-40B4-BE49-F238E27FC236}">
                <a16:creationId xmlns:a16="http://schemas.microsoft.com/office/drawing/2014/main" id="{2433177C-B590-CAF6-72CF-EE22D479B5E8}"/>
              </a:ext>
            </a:extLst>
          </p:cNvPr>
          <p:cNvSpPr>
            <a:spLocks noGrp="1"/>
          </p:cNvSpPr>
          <p:nvPr>
            <p:ph type="sldNum" sz="quarter" idx="5"/>
          </p:nvPr>
        </p:nvSpPr>
        <p:spPr/>
        <p:txBody>
          <a:bodyPr/>
          <a:lstStyle/>
          <a:p>
            <a:fld id="{6E9ECDCB-37E0-4F71-AF68-485639C59D19}" type="slidenum">
              <a:rPr lang="en-US" altLang="en-US" smtClean="0"/>
              <a:pPr/>
              <a:t>23</a:t>
            </a:fld>
            <a:endParaRPr lang="en-US" altLang="en-US"/>
          </a:p>
        </p:txBody>
      </p:sp>
      <p:sp>
        <p:nvSpPr>
          <p:cNvPr id="7" name="Footer Placeholder 6">
            <a:extLst>
              <a:ext uri="{FF2B5EF4-FFF2-40B4-BE49-F238E27FC236}">
                <a16:creationId xmlns:a16="http://schemas.microsoft.com/office/drawing/2014/main" id="{9A1E90EA-B112-1F28-7724-67A8A756AFD7}"/>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6400828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dirty="0"/>
              <a:t>Deuteronomy 29:29 </a:t>
            </a:r>
            <a:r>
              <a:rPr lang="en-US" b="1" baseline="30000" dirty="0"/>
              <a:t> </a:t>
            </a:r>
            <a:r>
              <a:rPr lang="en-US" dirty="0"/>
              <a:t>“The secret things belong to the </a:t>
            </a:r>
            <a:r>
              <a:rPr lang="en-US" cap="small" dirty="0"/>
              <a:t>Lord</a:t>
            </a:r>
            <a:r>
              <a:rPr lang="en-US" dirty="0"/>
              <a:t> our God, but the things revealed belong to us and to our sons forever, that we may observe all the words of this law.</a:t>
            </a:r>
          </a:p>
          <a:p>
            <a:pPr defTabSz="990511">
              <a:defRPr/>
            </a:pPr>
            <a:endParaRPr lang="en-US" dirty="0"/>
          </a:p>
          <a:p>
            <a:pPr defTabSz="990511">
              <a:defRPr/>
            </a:pPr>
            <a:r>
              <a:rPr lang="en-US" dirty="0"/>
              <a:t>Ecclesiastes 12:13-14 “The conclusion, when all has been heard, </a:t>
            </a:r>
            <a:r>
              <a:rPr lang="en-US" i="1" dirty="0"/>
              <a:t>is</a:t>
            </a:r>
            <a:r>
              <a:rPr lang="en-US" dirty="0"/>
              <a:t>: fear God and keep His commandments, because this </a:t>
            </a:r>
            <a:r>
              <a:rPr lang="en-US" i="1" dirty="0"/>
              <a:t>applies to</a:t>
            </a:r>
            <a:r>
              <a:rPr lang="en-US" dirty="0"/>
              <a:t> every person. For God will bring every act to judgment, everything which is hidden, whether it is good or evil.”</a:t>
            </a:r>
          </a:p>
          <a:p>
            <a:endParaRPr lang="en-US" dirty="0"/>
          </a:p>
        </p:txBody>
      </p:sp>
      <p:sp>
        <p:nvSpPr>
          <p:cNvPr id="5" name="Date Placeholder 4"/>
          <p:cNvSpPr>
            <a:spLocks noGrp="1"/>
          </p:cNvSpPr>
          <p:nvPr>
            <p:ph type="dt" idx="1"/>
          </p:nvPr>
        </p:nvSpPr>
        <p:spPr/>
        <p:txBody>
          <a:bodyPr/>
          <a:lstStyle/>
          <a:p>
            <a:pPr>
              <a:defRPr/>
            </a:pPr>
            <a:r>
              <a:rPr lang="en-US"/>
              <a:t>7/13/2025 am</a:t>
            </a:r>
          </a:p>
        </p:txBody>
      </p:sp>
      <p:sp>
        <p:nvSpPr>
          <p:cNvPr id="6" name="Slide Number Placeholder 5"/>
          <p:cNvSpPr>
            <a:spLocks noGrp="1"/>
          </p:cNvSpPr>
          <p:nvPr>
            <p:ph type="sldNum" sz="quarter" idx="5"/>
          </p:nvPr>
        </p:nvSpPr>
        <p:spPr/>
        <p:txBody>
          <a:bodyPr/>
          <a:lstStyle/>
          <a:p>
            <a:fld id="{6E9ECDCB-37E0-4F71-AF68-485639C59D19}" type="slidenum">
              <a:rPr lang="en-US" altLang="en-US" smtClean="0"/>
              <a:pPr/>
              <a:t>25</a:t>
            </a:fld>
            <a:endParaRPr lang="en-US" altLang="en-US"/>
          </a:p>
        </p:txBody>
      </p:sp>
      <p:sp>
        <p:nvSpPr>
          <p:cNvPr id="7" name="Footer Placeholder 6">
            <a:extLst>
              <a:ext uri="{FF2B5EF4-FFF2-40B4-BE49-F238E27FC236}">
                <a16:creationId xmlns:a16="http://schemas.microsoft.com/office/drawing/2014/main" id="{60BE64D0-1DD1-ACC5-F1D9-129F1C459E95}"/>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3831767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Psalm 73:2-3 But as for me, my feet came close to stumbling, My steps had almost slipped. </a:t>
            </a:r>
            <a:r>
              <a:rPr lang="en-US" b="1" baseline="30000" dirty="0"/>
              <a:t>3 </a:t>
            </a:r>
            <a:r>
              <a:rPr lang="en-US" dirty="0"/>
              <a:t>For I was envious of the arrogant </a:t>
            </a:r>
            <a:r>
              <a:rPr lang="en-US" i="1" dirty="0"/>
              <a:t>As</a:t>
            </a:r>
            <a:r>
              <a:rPr lang="en-US" dirty="0"/>
              <a:t> I saw the prosperity of the wicked.</a:t>
            </a:r>
          </a:p>
          <a:p>
            <a:endParaRPr lang="en-US" dirty="0"/>
          </a:p>
          <a:p>
            <a:r>
              <a:rPr lang="en-US" dirty="0"/>
              <a:t>Psalm 73:15-20 If I had said, “I will speak thus,” Behold, I would have betrayed the generation of Your children. </a:t>
            </a:r>
            <a:r>
              <a:rPr lang="en-US" b="1" baseline="30000" dirty="0"/>
              <a:t>16 </a:t>
            </a:r>
            <a:r>
              <a:rPr lang="en-US" dirty="0"/>
              <a:t>When I pondered to understand this, It was troublesome in my sight </a:t>
            </a:r>
            <a:r>
              <a:rPr lang="en-US" b="1" baseline="30000" dirty="0"/>
              <a:t>17 </a:t>
            </a:r>
            <a:r>
              <a:rPr lang="en-US" dirty="0"/>
              <a:t>Until I came into the sanctuary of God; </a:t>
            </a:r>
            <a:r>
              <a:rPr lang="en-US" i="1" dirty="0"/>
              <a:t>Then</a:t>
            </a:r>
            <a:r>
              <a:rPr lang="en-US" dirty="0"/>
              <a:t> I perceived their end. </a:t>
            </a:r>
            <a:r>
              <a:rPr lang="en-US" b="1" baseline="30000" dirty="0"/>
              <a:t>18 </a:t>
            </a:r>
            <a:r>
              <a:rPr lang="en-US" dirty="0"/>
              <a:t>Surely You set them in slippery places; You cast them down to destruction. </a:t>
            </a:r>
            <a:r>
              <a:rPr lang="en-US" b="1" baseline="30000" dirty="0"/>
              <a:t>19 </a:t>
            </a:r>
            <a:r>
              <a:rPr lang="en-US" dirty="0"/>
              <a:t>How they are destroyed in a moment! They are utterly swept away by sudden terrors! </a:t>
            </a:r>
            <a:r>
              <a:rPr lang="en-US" b="1" baseline="30000" dirty="0"/>
              <a:t>20 </a:t>
            </a:r>
            <a:r>
              <a:rPr lang="en-US" dirty="0"/>
              <a:t>Like a dream when one awakes, O Lord, when aroused, You will despise their form.</a:t>
            </a:r>
          </a:p>
        </p:txBody>
      </p:sp>
      <p:sp>
        <p:nvSpPr>
          <p:cNvPr id="5" name="Date Placeholder 4"/>
          <p:cNvSpPr>
            <a:spLocks noGrp="1"/>
          </p:cNvSpPr>
          <p:nvPr>
            <p:ph type="dt" idx="1"/>
          </p:nvPr>
        </p:nvSpPr>
        <p:spPr/>
        <p:txBody>
          <a:bodyPr/>
          <a:lstStyle/>
          <a:p>
            <a:pPr>
              <a:defRPr/>
            </a:pPr>
            <a:r>
              <a:rPr lang="en-US"/>
              <a:t>7/13/2025 am</a:t>
            </a:r>
          </a:p>
        </p:txBody>
      </p:sp>
      <p:sp>
        <p:nvSpPr>
          <p:cNvPr id="6" name="Slide Number Placeholder 5"/>
          <p:cNvSpPr>
            <a:spLocks noGrp="1"/>
          </p:cNvSpPr>
          <p:nvPr>
            <p:ph type="sldNum" sz="quarter" idx="5"/>
          </p:nvPr>
        </p:nvSpPr>
        <p:spPr/>
        <p:txBody>
          <a:bodyPr/>
          <a:lstStyle/>
          <a:p>
            <a:fld id="{6E9ECDCB-37E0-4F71-AF68-485639C59D19}" type="slidenum">
              <a:rPr lang="en-US" altLang="en-US" smtClean="0"/>
              <a:pPr/>
              <a:t>27</a:t>
            </a:fld>
            <a:endParaRPr lang="en-US" altLang="en-US"/>
          </a:p>
        </p:txBody>
      </p:sp>
      <p:sp>
        <p:nvSpPr>
          <p:cNvPr id="7" name="Footer Placeholder 6">
            <a:extLst>
              <a:ext uri="{FF2B5EF4-FFF2-40B4-BE49-F238E27FC236}">
                <a16:creationId xmlns:a16="http://schemas.microsoft.com/office/drawing/2014/main" id="{693E8444-620D-18C0-F314-16A19A67B80B}"/>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5988327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Peter 5:9 </a:t>
            </a:r>
            <a:r>
              <a:rPr lang="en-US" b="1" baseline="30000" dirty="0"/>
              <a:t> </a:t>
            </a:r>
            <a:r>
              <a:rPr lang="en-US" dirty="0"/>
              <a:t>But resist him, firm in </a:t>
            </a:r>
            <a:r>
              <a:rPr lang="en-US" i="1" dirty="0"/>
              <a:t>your</a:t>
            </a:r>
            <a:r>
              <a:rPr lang="en-US" dirty="0"/>
              <a:t> faith, knowing that the same experiences of suffering are being accomplished by your brethren who are in the world.  </a:t>
            </a:r>
          </a:p>
          <a:p>
            <a:endParaRPr lang="en-US" dirty="0"/>
          </a:p>
          <a:p>
            <a:r>
              <a:rPr lang="en-US" dirty="0"/>
              <a:t>Philippians 2:3-4 Do nothing from selfishness or empty conceit, but with humility of mind regard one another as more important than yourselves; </a:t>
            </a:r>
            <a:r>
              <a:rPr lang="en-US" b="1" baseline="30000" dirty="0"/>
              <a:t>4 </a:t>
            </a:r>
            <a:r>
              <a:rPr lang="en-US" dirty="0"/>
              <a:t>do not </a:t>
            </a:r>
            <a:r>
              <a:rPr lang="en-US" i="1" dirty="0"/>
              <a:t>merely</a:t>
            </a:r>
            <a:r>
              <a:rPr lang="en-US" dirty="0"/>
              <a:t> look out for your own personal interests, but also for the interests of others.</a:t>
            </a:r>
          </a:p>
          <a:p>
            <a:endParaRPr lang="en-US" dirty="0"/>
          </a:p>
          <a:p>
            <a:r>
              <a:rPr lang="en-US" dirty="0"/>
              <a:t>Ecclesiastes 8:15 So I commended pleasure, for there is nothing good for a man under the sun except to eat and to drink and to be merry, and this will stand by him in his toils </a:t>
            </a:r>
            <a:r>
              <a:rPr lang="en-US" i="1" dirty="0"/>
              <a:t>throughout</a:t>
            </a:r>
            <a:r>
              <a:rPr lang="en-US" dirty="0"/>
              <a:t> the days of his life which God has given him under the sun.</a:t>
            </a:r>
          </a:p>
          <a:p>
            <a:endParaRPr lang="en-US" dirty="0"/>
          </a:p>
          <a:p>
            <a:r>
              <a:rPr lang="en-US" dirty="0"/>
              <a:t>Hebrews 4:14-16 Therefore, since we have a great high priest who has passed through the heavens, Jesus the Son of God, let us hold fast our confession. </a:t>
            </a:r>
            <a:r>
              <a:rPr lang="en-US" b="1" baseline="30000" dirty="0"/>
              <a:t>15 </a:t>
            </a:r>
            <a:r>
              <a:rPr lang="en-US" dirty="0"/>
              <a:t>For we do not have a high priest who cannot sympathize with our weaknesses, but One who has been tempted in all things as </a:t>
            </a:r>
            <a:r>
              <a:rPr lang="en-US" i="1" dirty="0"/>
              <a:t>we are, yet</a:t>
            </a:r>
            <a:r>
              <a:rPr lang="en-US" dirty="0"/>
              <a:t> without sin. </a:t>
            </a:r>
            <a:r>
              <a:rPr lang="en-US" b="1" baseline="30000" dirty="0"/>
              <a:t>16 </a:t>
            </a:r>
            <a:r>
              <a:rPr lang="en-US" dirty="0"/>
              <a:t>Therefore let us draw near with confidence to the throne of grace, so that we may receive mercy and find grace to help in time of need.</a:t>
            </a:r>
          </a:p>
          <a:p>
            <a:endParaRPr lang="en-US" dirty="0"/>
          </a:p>
          <a:p>
            <a:pPr defTabSz="990511">
              <a:defRPr/>
            </a:pPr>
            <a:r>
              <a:rPr lang="en-US" dirty="0"/>
              <a:t>Job 1:20-22 Then Job arose and tore his robe and shaved his head, and he fell to the ground and worshiped. 21 He said, “Naked I came from my mother’s womb, And naked I shall return there. The Lord gave and the Lord has taken away. Blessed be the name of the Lord.” 22 Through all this Job did not sin nor did he blame God.</a:t>
            </a:r>
          </a:p>
          <a:p>
            <a:pPr defTabSz="990511">
              <a:defRPr/>
            </a:pPr>
            <a:endParaRPr lang="en-US" dirty="0"/>
          </a:p>
          <a:p>
            <a:pPr defTabSz="990511">
              <a:defRPr/>
            </a:pPr>
            <a:r>
              <a:rPr lang="en-US" dirty="0"/>
              <a:t>Psalm 24:4-5 He who has clean hands and a pure heart, who has not lifted up his soul to falsehood and has not sworn deceitfully. He shall receive a blessing from the Lord and righteousness from the God of his salvation.</a:t>
            </a:r>
          </a:p>
          <a:p>
            <a:pPr defTabSz="990511">
              <a:defRPr/>
            </a:pPr>
            <a:endParaRPr lang="en-US" dirty="0"/>
          </a:p>
          <a:p>
            <a:pPr defTabSz="990511">
              <a:defRPr/>
            </a:pPr>
            <a:r>
              <a:rPr lang="en-US" dirty="0"/>
              <a:t>Job 42:12-13 </a:t>
            </a:r>
            <a:r>
              <a:rPr lang="en-US" b="1" baseline="30000" dirty="0"/>
              <a:t> </a:t>
            </a:r>
            <a:r>
              <a:rPr lang="en-US" dirty="0"/>
              <a:t>The </a:t>
            </a:r>
            <a:r>
              <a:rPr lang="en-US" cap="small" dirty="0"/>
              <a:t>Lord</a:t>
            </a:r>
            <a:r>
              <a:rPr lang="en-US" dirty="0"/>
              <a:t> blessed the latter </a:t>
            </a:r>
            <a:r>
              <a:rPr lang="en-US" i="1" dirty="0"/>
              <a:t>days</a:t>
            </a:r>
            <a:r>
              <a:rPr lang="en-US" dirty="0"/>
              <a:t> of Job more than his beginning; and he had 14,000 sheep and 6,000 camels and 1,000 yoke of oxen and 1,000 female donkeys. </a:t>
            </a:r>
            <a:r>
              <a:rPr lang="en-US" b="1" baseline="30000" dirty="0"/>
              <a:t>13 </a:t>
            </a:r>
            <a:r>
              <a:rPr lang="en-US" dirty="0"/>
              <a:t>He had seven sons and three daughters. </a:t>
            </a:r>
          </a:p>
          <a:p>
            <a:pPr defTabSz="990511">
              <a:defRPr/>
            </a:pPr>
            <a:endParaRPr lang="en-US" dirty="0"/>
          </a:p>
          <a:p>
            <a:pPr defTabSz="990511">
              <a:defRPr/>
            </a:pPr>
            <a:r>
              <a:rPr lang="en-US" dirty="0"/>
              <a:t>Matthew 6;33 But seek first His kingdom and His righteousness, and all these things will be added to you.</a:t>
            </a:r>
          </a:p>
          <a:p>
            <a:pPr defTabSz="990511">
              <a:defRPr/>
            </a:pPr>
            <a:endParaRPr lang="en-US" dirty="0"/>
          </a:p>
          <a:p>
            <a:r>
              <a:rPr lang="en-US" dirty="0"/>
              <a:t>Psalm 73: 21-28 When my heart was embittered And I was pierced within, </a:t>
            </a:r>
            <a:r>
              <a:rPr lang="en-US" b="1" baseline="30000" dirty="0"/>
              <a:t>22 </a:t>
            </a:r>
            <a:r>
              <a:rPr lang="en-US" dirty="0"/>
              <a:t>Then I was senseless and ignorant; I was </a:t>
            </a:r>
            <a:r>
              <a:rPr lang="en-US" i="1" dirty="0"/>
              <a:t>like</a:t>
            </a:r>
            <a:r>
              <a:rPr lang="en-US" dirty="0"/>
              <a:t> a beast before You. </a:t>
            </a:r>
            <a:r>
              <a:rPr lang="en-US" b="1" baseline="30000" dirty="0"/>
              <a:t>23 </a:t>
            </a:r>
            <a:r>
              <a:rPr lang="en-US" dirty="0"/>
              <a:t>Nevertheless I am continually with You; You have taken hold of my right hand. </a:t>
            </a:r>
            <a:r>
              <a:rPr lang="en-US" b="1" baseline="30000" dirty="0"/>
              <a:t>24 </a:t>
            </a:r>
            <a:r>
              <a:rPr lang="en-US" dirty="0"/>
              <a:t>With Your counsel You will guide me, And afterward receive me to glory. </a:t>
            </a:r>
            <a:r>
              <a:rPr lang="en-US" b="1" baseline="30000" dirty="0"/>
              <a:t>25 </a:t>
            </a:r>
            <a:r>
              <a:rPr lang="en-US" dirty="0"/>
              <a:t>Whom have I in heaven </a:t>
            </a:r>
            <a:r>
              <a:rPr lang="en-US" i="1" dirty="0"/>
              <a:t>but You</a:t>
            </a:r>
            <a:r>
              <a:rPr lang="en-US" dirty="0"/>
              <a:t>? And besides You, I desire nothing on earth. </a:t>
            </a:r>
            <a:r>
              <a:rPr lang="en-US" b="1" baseline="30000" dirty="0"/>
              <a:t>26 </a:t>
            </a:r>
            <a:r>
              <a:rPr lang="en-US" dirty="0"/>
              <a:t>My flesh and my heart may fail, But God is the strength of my heart and my portion forever.</a:t>
            </a:r>
            <a:br>
              <a:rPr lang="en-US" dirty="0"/>
            </a:br>
            <a:r>
              <a:rPr lang="en-US" b="1" baseline="30000" dirty="0"/>
              <a:t>27 </a:t>
            </a:r>
            <a:r>
              <a:rPr lang="en-US" dirty="0"/>
              <a:t>For, behold, those who are far from You will perish; You have destroyed all those who are unfaithful to You. </a:t>
            </a:r>
            <a:r>
              <a:rPr lang="en-US" b="1" baseline="30000" dirty="0"/>
              <a:t>28 </a:t>
            </a:r>
            <a:r>
              <a:rPr lang="en-US" dirty="0"/>
              <a:t>But as for me, the nearness of God is my good; I have made the Lord </a:t>
            </a:r>
            <a:r>
              <a:rPr lang="en-US" cap="small" dirty="0"/>
              <a:t>God</a:t>
            </a:r>
            <a:r>
              <a:rPr lang="en-US" dirty="0"/>
              <a:t> my refuge, That I may tell of all Your works.</a:t>
            </a:r>
          </a:p>
          <a:p>
            <a:pPr defTabSz="990511">
              <a:defRPr/>
            </a:pPr>
            <a:endParaRPr lang="en-US" dirty="0"/>
          </a:p>
          <a:p>
            <a:pPr defTabSz="990511">
              <a:defRPr/>
            </a:pPr>
            <a:r>
              <a:rPr lang="en-US" dirty="0"/>
              <a:t>James 4:8-10 Draw near to God and He will draw near to you. Cleanse your hands, you sinners; and purify your hearts, you double-minded. </a:t>
            </a:r>
            <a:r>
              <a:rPr lang="en-US" b="1" baseline="30000" dirty="0"/>
              <a:t>9 </a:t>
            </a:r>
            <a:r>
              <a:rPr lang="en-US" dirty="0"/>
              <a:t>Be miserable and mourn and weep; let your laughter be turned into mourning and your joy to gloom. </a:t>
            </a:r>
            <a:r>
              <a:rPr lang="en-US" b="1" baseline="30000" dirty="0"/>
              <a:t>10 </a:t>
            </a:r>
            <a:r>
              <a:rPr lang="en-US" dirty="0"/>
              <a:t>Humble yourselves in the presence of the Lord, and He will exalt you.</a:t>
            </a:r>
          </a:p>
        </p:txBody>
      </p:sp>
      <p:sp>
        <p:nvSpPr>
          <p:cNvPr id="5" name="Date Placeholder 4"/>
          <p:cNvSpPr>
            <a:spLocks noGrp="1"/>
          </p:cNvSpPr>
          <p:nvPr>
            <p:ph type="dt" idx="1"/>
          </p:nvPr>
        </p:nvSpPr>
        <p:spPr/>
        <p:txBody>
          <a:bodyPr/>
          <a:lstStyle/>
          <a:p>
            <a:pPr>
              <a:defRPr/>
            </a:pPr>
            <a:r>
              <a:rPr lang="en-US"/>
              <a:t>7/13/2025 am</a:t>
            </a:r>
          </a:p>
        </p:txBody>
      </p:sp>
      <p:sp>
        <p:nvSpPr>
          <p:cNvPr id="6" name="Slide Number Placeholder 5"/>
          <p:cNvSpPr>
            <a:spLocks noGrp="1"/>
          </p:cNvSpPr>
          <p:nvPr>
            <p:ph type="sldNum" sz="quarter" idx="5"/>
          </p:nvPr>
        </p:nvSpPr>
        <p:spPr/>
        <p:txBody>
          <a:bodyPr/>
          <a:lstStyle/>
          <a:p>
            <a:fld id="{6E9ECDCB-37E0-4F71-AF68-485639C59D19}" type="slidenum">
              <a:rPr lang="en-US" altLang="en-US" smtClean="0"/>
              <a:pPr/>
              <a:t>31</a:t>
            </a:fld>
            <a:endParaRPr lang="en-US" altLang="en-US"/>
          </a:p>
        </p:txBody>
      </p:sp>
      <p:sp>
        <p:nvSpPr>
          <p:cNvPr id="7" name="Footer Placeholder 6">
            <a:extLst>
              <a:ext uri="{FF2B5EF4-FFF2-40B4-BE49-F238E27FC236}">
                <a16:creationId xmlns:a16="http://schemas.microsoft.com/office/drawing/2014/main" id="{1ADE3A39-2564-BEDA-4691-361CA4B3DFB5}"/>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7832015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Thessalonians 2:14-15 </a:t>
            </a:r>
            <a:r>
              <a:rPr lang="en-US" dirty="0">
                <a:latin typeface="+mn-lt"/>
              </a:rPr>
              <a:t>It was for this He called you through our gospel, that you may gain the glory of our Lord Jesus Christ. </a:t>
            </a:r>
            <a:r>
              <a:rPr lang="en-US" b="1" baseline="30000" dirty="0">
                <a:latin typeface="+mn-lt"/>
              </a:rPr>
              <a:t>15 </a:t>
            </a:r>
            <a:r>
              <a:rPr lang="en-US" dirty="0">
                <a:latin typeface="+mn-lt"/>
              </a:rPr>
              <a:t>So then, brethren, stand firm and hold to the traditions which you were taught, whether by word </a:t>
            </a:r>
            <a:r>
              <a:rPr lang="en-US" i="1" dirty="0">
                <a:latin typeface="+mn-lt"/>
              </a:rPr>
              <a:t>of mouth</a:t>
            </a:r>
            <a:r>
              <a:rPr lang="en-US" dirty="0">
                <a:latin typeface="+mn-lt"/>
              </a:rPr>
              <a:t> or by letter from us.</a:t>
            </a:r>
            <a:endParaRPr lang="en-US" dirty="0"/>
          </a:p>
          <a:p>
            <a:endParaRPr lang="en-US" dirty="0"/>
          </a:p>
          <a:p>
            <a:r>
              <a:rPr lang="en-US" dirty="0"/>
              <a:t>James 1:21 </a:t>
            </a:r>
            <a:r>
              <a:rPr lang="en-US" dirty="0">
                <a:latin typeface="+mn-lt"/>
              </a:rPr>
              <a:t>Therefore, putting aside all filthiness and </a:t>
            </a:r>
            <a:r>
              <a:rPr lang="en-US" i="1" dirty="0">
                <a:latin typeface="+mn-lt"/>
              </a:rPr>
              <a:t>all</a:t>
            </a:r>
            <a:r>
              <a:rPr lang="en-US" dirty="0">
                <a:latin typeface="+mn-lt"/>
              </a:rPr>
              <a:t> that remains of wickedness, in humility receive the word implanted, which is able to save your souls.</a:t>
            </a:r>
            <a:endParaRPr lang="en-US" dirty="0"/>
          </a:p>
          <a:p>
            <a:endParaRPr lang="en-US" dirty="0"/>
          </a:p>
          <a:p>
            <a:r>
              <a:rPr lang="en-US" dirty="0"/>
              <a:t>Hebrews 11:6 </a:t>
            </a:r>
            <a:r>
              <a:rPr lang="en-US" dirty="0">
                <a:latin typeface="+mn-lt"/>
              </a:rPr>
              <a:t>And without faith it is impossible to please </a:t>
            </a:r>
            <a:r>
              <a:rPr lang="en-US" i="1" dirty="0">
                <a:latin typeface="+mn-lt"/>
              </a:rPr>
              <a:t>Him</a:t>
            </a:r>
            <a:r>
              <a:rPr lang="en-US" dirty="0">
                <a:latin typeface="+mn-lt"/>
              </a:rPr>
              <a:t>, for he who comes to God must believe that He is and </a:t>
            </a:r>
            <a:r>
              <a:rPr lang="en-US" i="1" dirty="0">
                <a:latin typeface="+mn-lt"/>
              </a:rPr>
              <a:t>that</a:t>
            </a:r>
            <a:r>
              <a:rPr lang="en-US" dirty="0">
                <a:latin typeface="+mn-lt"/>
              </a:rPr>
              <a:t> He is a rewarder of those who seek Him</a:t>
            </a:r>
            <a:endParaRPr lang="en-US" dirty="0"/>
          </a:p>
          <a:p>
            <a:endParaRPr lang="en-US" dirty="0"/>
          </a:p>
          <a:p>
            <a:r>
              <a:rPr lang="en-US" dirty="0"/>
              <a:t>John 8:24 </a:t>
            </a:r>
            <a:r>
              <a:rPr lang="en-US" dirty="0">
                <a:latin typeface="+mn-lt"/>
              </a:rPr>
              <a:t>Therefore I said to you that you will die in your sins; for unless you believe that I am </a:t>
            </a:r>
            <a:r>
              <a:rPr lang="en-US" i="1" dirty="0">
                <a:latin typeface="+mn-lt"/>
              </a:rPr>
              <a:t>He</a:t>
            </a:r>
            <a:r>
              <a:rPr lang="en-US" dirty="0">
                <a:latin typeface="+mn-lt"/>
              </a:rPr>
              <a:t>, you will die in your sins.”</a:t>
            </a:r>
            <a:endParaRPr lang="en-US" dirty="0"/>
          </a:p>
          <a:p>
            <a:endParaRPr lang="en-US" dirty="0"/>
          </a:p>
          <a:p>
            <a:r>
              <a:rPr lang="en-US" dirty="0"/>
              <a:t>Luke 13:3 </a:t>
            </a:r>
            <a:r>
              <a:rPr lang="en-US" dirty="0">
                <a:latin typeface="+mn-lt"/>
              </a:rPr>
              <a:t>I tell you, no, but unless you repent, you will all likewise perish.</a:t>
            </a:r>
            <a:endParaRPr lang="en-US" dirty="0"/>
          </a:p>
          <a:p>
            <a:endParaRPr lang="en-US" dirty="0"/>
          </a:p>
          <a:p>
            <a:r>
              <a:rPr lang="en-US" dirty="0"/>
              <a:t>Acts 17:30-31 </a:t>
            </a:r>
            <a:r>
              <a:rPr lang="en-US" dirty="0">
                <a:latin typeface="+mn-lt"/>
              </a:rPr>
              <a:t>Therefore having overlooked the times of ignorance, God is now declaring to men that all </a:t>
            </a:r>
            <a:r>
              <a:rPr lang="en-US" i="1" dirty="0">
                <a:latin typeface="+mn-lt"/>
              </a:rPr>
              <a:t>people</a:t>
            </a:r>
            <a:r>
              <a:rPr lang="en-US" dirty="0">
                <a:latin typeface="+mn-lt"/>
              </a:rPr>
              <a:t> everywhere should repent, </a:t>
            </a:r>
            <a:r>
              <a:rPr lang="en-US" b="1" baseline="30000" dirty="0">
                <a:latin typeface="+mn-lt"/>
              </a:rPr>
              <a:t>31 </a:t>
            </a:r>
            <a:r>
              <a:rPr lang="en-US" dirty="0">
                <a:latin typeface="+mn-lt"/>
              </a:rPr>
              <a:t>because He has fixed a day in which He will judge the world in righteousness through a Man whom He has appointed, having furnished proof to all men by raising Him from the dead.”</a:t>
            </a:r>
          </a:p>
          <a:p>
            <a:endParaRPr lang="en-US" dirty="0">
              <a:latin typeface="+mn-lt"/>
            </a:endParaRPr>
          </a:p>
          <a:p>
            <a:r>
              <a:rPr lang="en-US" dirty="0"/>
              <a:t>Romans 10:9-10 </a:t>
            </a:r>
            <a:r>
              <a:rPr lang="en-US" dirty="0">
                <a:latin typeface="+mn-lt"/>
              </a:rPr>
              <a:t>that if you confess with your mouth Jesus </a:t>
            </a:r>
            <a:r>
              <a:rPr lang="en-US" i="1" dirty="0">
                <a:latin typeface="+mn-lt"/>
              </a:rPr>
              <a:t>as</a:t>
            </a:r>
            <a:r>
              <a:rPr lang="en-US" dirty="0">
                <a:latin typeface="+mn-lt"/>
              </a:rPr>
              <a:t> Lord, and believe in your heart that God raised Him from the dead, you will be saved; </a:t>
            </a:r>
            <a:r>
              <a:rPr lang="en-US" b="1" baseline="30000" dirty="0">
                <a:latin typeface="+mn-lt"/>
              </a:rPr>
              <a:t>10 </a:t>
            </a:r>
            <a:r>
              <a:rPr lang="en-US" dirty="0">
                <a:latin typeface="+mn-lt"/>
              </a:rPr>
              <a:t>for with the heart a person believes, resulting in righteousness, and with the mouth he confesses, resulting in salvation. </a:t>
            </a:r>
          </a:p>
          <a:p>
            <a:endParaRPr lang="en-US" dirty="0">
              <a:latin typeface="+mn-lt"/>
            </a:endParaRPr>
          </a:p>
          <a:p>
            <a:r>
              <a:rPr lang="en-US" dirty="0">
                <a:latin typeface="+mn-lt"/>
              </a:rPr>
              <a:t>Matthew 10:32-33 “Therefore everyone who confesses Me before men, I will also confess him before My Father who is in heaven. </a:t>
            </a:r>
            <a:r>
              <a:rPr lang="en-US" b="1" baseline="30000" dirty="0">
                <a:latin typeface="+mn-lt"/>
              </a:rPr>
              <a:t>33 </a:t>
            </a:r>
            <a:r>
              <a:rPr lang="en-US" dirty="0">
                <a:latin typeface="+mn-lt"/>
              </a:rPr>
              <a:t>But whoever denies Me before men, I will also deny him before My Father who is in heaven.</a:t>
            </a:r>
            <a:endParaRPr lang="en-US" dirty="0"/>
          </a:p>
          <a:p>
            <a:endParaRPr lang="en-US" dirty="0"/>
          </a:p>
          <a:p>
            <a:r>
              <a:rPr lang="en-US" dirty="0"/>
              <a:t>Mark 16:16 </a:t>
            </a:r>
            <a:r>
              <a:rPr lang="en-US" dirty="0">
                <a:latin typeface="+mn-lt"/>
              </a:rPr>
              <a:t>He who has believed and has been baptized shall be saved; but he who has disbelieved shall be condemned.</a:t>
            </a:r>
            <a:endParaRPr lang="en-US" dirty="0"/>
          </a:p>
          <a:p>
            <a:endParaRPr lang="en-US" dirty="0"/>
          </a:p>
          <a:p>
            <a:r>
              <a:rPr lang="en-US" dirty="0"/>
              <a:t>Acts 2:38 </a:t>
            </a:r>
            <a:r>
              <a:rPr lang="en-US" dirty="0">
                <a:latin typeface="+mn-lt"/>
              </a:rPr>
              <a:t>Peter </a:t>
            </a:r>
            <a:r>
              <a:rPr lang="en-US" i="1" dirty="0">
                <a:latin typeface="+mn-lt"/>
              </a:rPr>
              <a:t>said</a:t>
            </a:r>
            <a:r>
              <a:rPr lang="en-US" dirty="0">
                <a:latin typeface="+mn-lt"/>
              </a:rPr>
              <a:t> to them, “Repent, and each of you be baptized in the name of Jesus Christ for the forgiveness of your sins; and you will receive the gift of the Holy Spirit.</a:t>
            </a:r>
            <a:endParaRPr lang="en-US" dirty="0"/>
          </a:p>
          <a:p>
            <a:endParaRPr lang="en-US" dirty="0"/>
          </a:p>
          <a:p>
            <a:r>
              <a:rPr lang="en-US" dirty="0"/>
              <a:t>Mathew 7:21 </a:t>
            </a:r>
            <a:r>
              <a:rPr lang="en-US" dirty="0">
                <a:latin typeface="+mn-lt"/>
              </a:rPr>
              <a:t>“Not everyone who says to Me, ‘Lord, Lord,’ will enter the kingdom of heaven, but he who does the will of My Father who is in heaven </a:t>
            </a:r>
            <a:r>
              <a:rPr lang="en-US" i="1" dirty="0">
                <a:latin typeface="+mn-lt"/>
              </a:rPr>
              <a:t>will enter</a:t>
            </a:r>
            <a:r>
              <a:rPr lang="en-US" dirty="0">
                <a:latin typeface="+mn-lt"/>
              </a:rPr>
              <a:t>.</a:t>
            </a:r>
            <a:endParaRPr lang="en-US" dirty="0"/>
          </a:p>
          <a:p>
            <a:endParaRPr lang="en-US" dirty="0"/>
          </a:p>
          <a:p>
            <a:r>
              <a:rPr lang="en-US" dirty="0"/>
              <a:t>Hebrews 3:12 </a:t>
            </a:r>
            <a:r>
              <a:rPr lang="en-US" dirty="0">
                <a:latin typeface="+mn-lt"/>
              </a:rPr>
              <a:t>Take care, brethren, that there not be in any one of you an evil, unbelieving heart that falls away from the living God.</a:t>
            </a:r>
            <a:endParaRPr lang="en-US" dirty="0"/>
          </a:p>
        </p:txBody>
      </p:sp>
      <p:sp>
        <p:nvSpPr>
          <p:cNvPr id="4" name="Date Placeholder 3"/>
          <p:cNvSpPr>
            <a:spLocks noGrp="1"/>
          </p:cNvSpPr>
          <p:nvPr>
            <p:ph type="dt" idx="1"/>
          </p:nvPr>
        </p:nvSpPr>
        <p:spPr/>
        <p:txBody>
          <a:bodyPr/>
          <a:lstStyle/>
          <a:p>
            <a:pPr>
              <a:defRPr/>
            </a:pPr>
            <a:r>
              <a:rPr lang="en-US"/>
              <a:t>7/13/2025 am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1DE49F8B-680C-477E-95AA-9A74A1EE6917}" type="slidenum">
              <a:rPr lang="en-US" altLang="en-US" smtClean="0"/>
              <a:pPr/>
              <a:t>34</a:t>
            </a:fld>
            <a:endParaRPr lang="en-US" altLang="en-US"/>
          </a:p>
        </p:txBody>
      </p:sp>
    </p:spTree>
    <p:extLst>
      <p:ext uri="{BB962C8B-B14F-4D97-AF65-F5344CB8AC3E}">
        <p14:creationId xmlns:p14="http://schemas.microsoft.com/office/powerpoint/2010/main" val="32744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6D97128F-0C8A-DC12-CEFC-B5B4D23027A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anose="020B0604030504040204" pitchFamily="34" charset="0"/>
              </a:defRPr>
            </a:lvl1pPr>
            <a:lvl2pPr marL="804790" indent="-309534">
              <a:defRPr>
                <a:solidFill>
                  <a:schemeClr val="tx1"/>
                </a:solidFill>
                <a:latin typeface="Verdana" panose="020B0604030504040204" pitchFamily="34" charset="0"/>
              </a:defRPr>
            </a:lvl2pPr>
            <a:lvl3pPr marL="1238140" indent="-247628">
              <a:defRPr>
                <a:solidFill>
                  <a:schemeClr val="tx1"/>
                </a:solidFill>
                <a:latin typeface="Verdana" panose="020B0604030504040204" pitchFamily="34" charset="0"/>
              </a:defRPr>
            </a:lvl3pPr>
            <a:lvl4pPr marL="1733396" indent="-247628">
              <a:defRPr>
                <a:solidFill>
                  <a:schemeClr val="tx1"/>
                </a:solidFill>
                <a:latin typeface="Verdana" panose="020B0604030504040204" pitchFamily="34" charset="0"/>
              </a:defRPr>
            </a:lvl4pPr>
            <a:lvl5pPr marL="2228651" indent="-247628">
              <a:defRPr>
                <a:solidFill>
                  <a:schemeClr val="tx1"/>
                </a:solidFill>
                <a:latin typeface="Verdana" panose="020B0604030504040204" pitchFamily="34" charset="0"/>
              </a:defRPr>
            </a:lvl5pPr>
            <a:lvl6pPr marL="2723907" indent="-247628" eaLnBrk="0" fontAlgn="base" hangingPunct="0">
              <a:spcBef>
                <a:spcPct val="0"/>
              </a:spcBef>
              <a:spcAft>
                <a:spcPct val="0"/>
              </a:spcAft>
              <a:defRPr>
                <a:solidFill>
                  <a:schemeClr val="tx1"/>
                </a:solidFill>
                <a:latin typeface="Verdana" panose="020B0604030504040204" pitchFamily="34" charset="0"/>
              </a:defRPr>
            </a:lvl6pPr>
            <a:lvl7pPr marL="3219163" indent="-247628" eaLnBrk="0" fontAlgn="base" hangingPunct="0">
              <a:spcBef>
                <a:spcPct val="0"/>
              </a:spcBef>
              <a:spcAft>
                <a:spcPct val="0"/>
              </a:spcAft>
              <a:defRPr>
                <a:solidFill>
                  <a:schemeClr val="tx1"/>
                </a:solidFill>
                <a:latin typeface="Verdana" panose="020B0604030504040204" pitchFamily="34" charset="0"/>
              </a:defRPr>
            </a:lvl7pPr>
            <a:lvl8pPr marL="3714418" indent="-247628" eaLnBrk="0" fontAlgn="base" hangingPunct="0">
              <a:spcBef>
                <a:spcPct val="0"/>
              </a:spcBef>
              <a:spcAft>
                <a:spcPct val="0"/>
              </a:spcAft>
              <a:defRPr>
                <a:solidFill>
                  <a:schemeClr val="tx1"/>
                </a:solidFill>
                <a:latin typeface="Verdana" panose="020B0604030504040204" pitchFamily="34" charset="0"/>
              </a:defRPr>
            </a:lvl8pPr>
            <a:lvl9pPr marL="4209674" indent="-247628" eaLnBrk="0" fontAlgn="base" hangingPunct="0">
              <a:spcBef>
                <a:spcPct val="0"/>
              </a:spcBef>
              <a:spcAft>
                <a:spcPct val="0"/>
              </a:spcAft>
              <a:defRPr>
                <a:solidFill>
                  <a:schemeClr val="tx1"/>
                </a:solidFill>
                <a:latin typeface="Verdana" panose="020B0604030504040204" pitchFamily="34" charset="0"/>
              </a:defRPr>
            </a:lvl9pPr>
          </a:lstStyle>
          <a:p>
            <a:fld id="{3DC9C833-4992-4B5B-AF55-A1AFCA80B29E}" type="slidenum">
              <a:rPr lang="en-US" altLang="en-US">
                <a:latin typeface="Arial" panose="020B0604020202020204" pitchFamily="34" charset="0"/>
              </a:rPr>
              <a:pPr/>
              <a:t>4</a:t>
            </a:fld>
            <a:endParaRPr lang="en-US" altLang="en-US">
              <a:latin typeface="Arial" panose="020B0604020202020204" pitchFamily="34" charset="0"/>
            </a:endParaRPr>
          </a:p>
        </p:txBody>
      </p:sp>
      <p:sp>
        <p:nvSpPr>
          <p:cNvPr id="33795" name="Rectangle 2">
            <a:extLst>
              <a:ext uri="{FF2B5EF4-FFF2-40B4-BE49-F238E27FC236}">
                <a16:creationId xmlns:a16="http://schemas.microsoft.com/office/drawing/2014/main" id="{3472B033-E495-0605-65C6-C2B7E2682E08}"/>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81745AA2-2565-664C-B24D-6CD3ECBFC7B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90511" eaLnBrk="1" hangingPunct="1">
              <a:defRPr/>
            </a:pPr>
            <a:r>
              <a:rPr lang="en-US" dirty="0"/>
              <a:t>Psalm 73:3 For I was envious of the arrogant a</a:t>
            </a:r>
            <a:r>
              <a:rPr lang="en-US" i="1" dirty="0"/>
              <a:t>s</a:t>
            </a:r>
            <a:r>
              <a:rPr lang="en-US" dirty="0"/>
              <a:t> I saw the prosperity of the wicked.</a:t>
            </a:r>
          </a:p>
          <a:p>
            <a:pPr eaLnBrk="1" hangingPunct="1"/>
            <a:endParaRPr lang="en-US" altLang="en-US" dirty="0">
              <a:latin typeface="Arial" panose="020B0604020202020204" pitchFamily="34" charset="0"/>
            </a:endParaRPr>
          </a:p>
        </p:txBody>
      </p:sp>
      <p:sp>
        <p:nvSpPr>
          <p:cNvPr id="2" name="Date Placeholder 1">
            <a:extLst>
              <a:ext uri="{FF2B5EF4-FFF2-40B4-BE49-F238E27FC236}">
                <a16:creationId xmlns:a16="http://schemas.microsoft.com/office/drawing/2014/main" id="{81D70A68-AFE4-2961-9571-39361061C217}"/>
              </a:ext>
            </a:extLst>
          </p:cNvPr>
          <p:cNvSpPr>
            <a:spLocks noGrp="1"/>
          </p:cNvSpPr>
          <p:nvPr>
            <p:ph type="dt" idx="1"/>
          </p:nvPr>
        </p:nvSpPr>
        <p:spPr/>
        <p:txBody>
          <a:bodyPr/>
          <a:lstStyle/>
          <a:p>
            <a:pPr>
              <a:defRPr/>
            </a:pPr>
            <a:r>
              <a:rPr lang="en-US"/>
              <a:t>7/13/2025 am</a:t>
            </a:r>
          </a:p>
        </p:txBody>
      </p:sp>
      <p:sp>
        <p:nvSpPr>
          <p:cNvPr id="4" name="Footer Placeholder 3">
            <a:extLst>
              <a:ext uri="{FF2B5EF4-FFF2-40B4-BE49-F238E27FC236}">
                <a16:creationId xmlns:a16="http://schemas.microsoft.com/office/drawing/2014/main" id="{D7312B5C-A067-124F-2069-84BC6DBCAE28}"/>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Psalm 73:1 Surely God is good to Israel, To those who are pure in heart!</a:t>
            </a:r>
          </a:p>
          <a:p>
            <a:endParaRPr lang="en-US" dirty="0"/>
          </a:p>
          <a:p>
            <a:r>
              <a:rPr lang="en-US" dirty="0"/>
              <a:t>Romans 11:22 Behold then the kindness and severity of God; to those who fell, severity, but to you, God’s kindness, if you continue in His kindness; otherwise you also will be cut off. </a:t>
            </a:r>
          </a:p>
          <a:p>
            <a:endParaRPr lang="en-US" dirty="0"/>
          </a:p>
          <a:p>
            <a:r>
              <a:rPr lang="en-US" dirty="0"/>
              <a:t>1 John 1:5 This is the message we have heard from Him and announce to you, that God is Light, and in Him there is no darkness at all. </a:t>
            </a:r>
          </a:p>
          <a:p>
            <a:endParaRPr lang="en-US" dirty="0"/>
          </a:p>
          <a:p>
            <a:r>
              <a:rPr lang="en-US" dirty="0"/>
              <a:t>James 1:17 Every good thing given and every perfect gift is from above, coming down from the Father of lights, with whom there is no variation or shifting shadow. </a:t>
            </a:r>
          </a:p>
        </p:txBody>
      </p:sp>
      <p:sp>
        <p:nvSpPr>
          <p:cNvPr id="4" name="Slide Number Placeholder 3"/>
          <p:cNvSpPr>
            <a:spLocks noGrp="1"/>
          </p:cNvSpPr>
          <p:nvPr>
            <p:ph type="sldNum" sz="quarter" idx="5"/>
          </p:nvPr>
        </p:nvSpPr>
        <p:spPr/>
        <p:txBody>
          <a:bodyPr/>
          <a:lstStyle/>
          <a:p>
            <a:fld id="{6E9ECDCB-37E0-4F71-AF68-485639C59D19}" type="slidenum">
              <a:rPr lang="en-US" altLang="en-US" smtClean="0"/>
              <a:pPr/>
              <a:t>6</a:t>
            </a:fld>
            <a:endParaRPr lang="en-US" altLang="en-US"/>
          </a:p>
        </p:txBody>
      </p:sp>
      <p:sp>
        <p:nvSpPr>
          <p:cNvPr id="5" name="Date Placeholder 4">
            <a:extLst>
              <a:ext uri="{FF2B5EF4-FFF2-40B4-BE49-F238E27FC236}">
                <a16:creationId xmlns:a16="http://schemas.microsoft.com/office/drawing/2014/main" id="{F7269874-7AD0-4AD8-5842-5156C21292B5}"/>
              </a:ext>
            </a:extLst>
          </p:cNvPr>
          <p:cNvSpPr>
            <a:spLocks noGrp="1"/>
          </p:cNvSpPr>
          <p:nvPr>
            <p:ph type="dt" idx="1"/>
          </p:nvPr>
        </p:nvSpPr>
        <p:spPr/>
        <p:txBody>
          <a:bodyPr/>
          <a:lstStyle/>
          <a:p>
            <a:pPr>
              <a:defRPr/>
            </a:pPr>
            <a:r>
              <a:rPr lang="en-US"/>
              <a:t>7/13/2025 am</a:t>
            </a:r>
          </a:p>
        </p:txBody>
      </p:sp>
      <p:sp>
        <p:nvSpPr>
          <p:cNvPr id="7" name="Footer Placeholder 6">
            <a:extLst>
              <a:ext uri="{FF2B5EF4-FFF2-40B4-BE49-F238E27FC236}">
                <a16:creationId xmlns:a16="http://schemas.microsoft.com/office/drawing/2014/main" id="{8F018BC1-F0CC-65F4-8D09-4123DFFAC3C4}"/>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689173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Job 1:13-22 Now on the day when his sons and his daughters were eating and drinking wine in their oldest brother’s house, </a:t>
            </a:r>
            <a:r>
              <a:rPr lang="en-US" b="1" baseline="30000" dirty="0"/>
              <a:t>14 </a:t>
            </a:r>
            <a:r>
              <a:rPr lang="en-US" dirty="0"/>
              <a:t>a messenger came to Job and said, “The oxen were plowing and the donkeys feeding beside them, </a:t>
            </a:r>
            <a:r>
              <a:rPr lang="en-US" b="1" baseline="30000" dirty="0"/>
              <a:t>15 </a:t>
            </a:r>
            <a:r>
              <a:rPr lang="en-US" dirty="0"/>
              <a:t>and the Sabeans attacked and took them. They also slew the servants with the edge of the sword, and I alone have escaped to tell you.” </a:t>
            </a:r>
            <a:r>
              <a:rPr lang="en-US" b="1" baseline="30000" dirty="0"/>
              <a:t>16 </a:t>
            </a:r>
            <a:r>
              <a:rPr lang="en-US" dirty="0"/>
              <a:t>While he was still speaking, another also came and said, “The fire of God fell from heaven and burned up the sheep and the servants and consumed them, and I alone have escaped to tell you.” </a:t>
            </a:r>
            <a:r>
              <a:rPr lang="en-US" b="1" baseline="30000" dirty="0"/>
              <a:t>17 </a:t>
            </a:r>
            <a:r>
              <a:rPr lang="en-US" dirty="0"/>
              <a:t>While he was still speaking, another also came and said, “The Chaldeans formed three bands and made a raid on the camels and took them and slew the servants with the edge of the sword, and I alone have escaped to tell you.” </a:t>
            </a:r>
            <a:r>
              <a:rPr lang="en-US" b="1" baseline="30000" dirty="0"/>
              <a:t>18 </a:t>
            </a:r>
            <a:r>
              <a:rPr lang="en-US" dirty="0"/>
              <a:t>While he was still speaking, another also came and said, “Your sons and your daughters were eating and drinking wine in their oldest brother’s house, </a:t>
            </a:r>
            <a:r>
              <a:rPr lang="en-US" b="1" baseline="30000" dirty="0"/>
              <a:t>19 </a:t>
            </a:r>
            <a:r>
              <a:rPr lang="en-US" dirty="0"/>
              <a:t>and behold, a great wind came from across the wilderness and struck the four corners of the house, and it fell on the young people and they died, and I alone have escaped to tell you.” </a:t>
            </a:r>
            <a:r>
              <a:rPr lang="en-US" b="1" baseline="30000" dirty="0"/>
              <a:t>20 </a:t>
            </a:r>
            <a:r>
              <a:rPr lang="en-US" dirty="0"/>
              <a:t>Then Job arose and tore his robe and shaved his head, and he fell to the ground and worshiped. </a:t>
            </a:r>
            <a:r>
              <a:rPr lang="en-US" b="1" baseline="30000" dirty="0"/>
              <a:t>21 </a:t>
            </a:r>
            <a:r>
              <a:rPr lang="en-US" dirty="0"/>
              <a:t>He said, “Naked I came from my mother’s womb, And naked I shall return there. The </a:t>
            </a:r>
            <a:r>
              <a:rPr lang="en-US" cap="small" dirty="0"/>
              <a:t>Lord</a:t>
            </a:r>
            <a:r>
              <a:rPr lang="en-US" dirty="0"/>
              <a:t> gave and the </a:t>
            </a:r>
            <a:r>
              <a:rPr lang="en-US" cap="small" dirty="0"/>
              <a:t>Lord</a:t>
            </a:r>
            <a:r>
              <a:rPr lang="en-US" dirty="0"/>
              <a:t> has taken away. Blessed be the name of the </a:t>
            </a:r>
            <a:r>
              <a:rPr lang="en-US" cap="small" dirty="0"/>
              <a:t>Lord</a:t>
            </a:r>
            <a:r>
              <a:rPr lang="en-US" dirty="0"/>
              <a:t>.” </a:t>
            </a:r>
            <a:r>
              <a:rPr lang="en-US" b="1" baseline="30000" dirty="0"/>
              <a:t>22 </a:t>
            </a:r>
            <a:r>
              <a:rPr lang="en-US" dirty="0"/>
              <a:t>Through all this Job did not sin nor did he blame God.</a:t>
            </a:r>
          </a:p>
          <a:p>
            <a:endParaRPr lang="en-US" dirty="0"/>
          </a:p>
          <a:p>
            <a:r>
              <a:rPr lang="en-US" dirty="0"/>
              <a:t>Job 2:3-7 </a:t>
            </a:r>
            <a:r>
              <a:rPr lang="en-US" b="1" baseline="30000" dirty="0"/>
              <a:t> </a:t>
            </a:r>
            <a:r>
              <a:rPr lang="en-US" dirty="0"/>
              <a:t>The </a:t>
            </a:r>
            <a:r>
              <a:rPr lang="en-US" cap="small" dirty="0"/>
              <a:t>Lord</a:t>
            </a:r>
            <a:r>
              <a:rPr lang="en-US" dirty="0"/>
              <a:t> said to Satan, “Have you considered My servant Job? For there is no one like him on the earth, a blameless and upright man fearing God and turning away from evil. And he still holds fast his integrity, although you incited Me against him to ruin him without cause.” </a:t>
            </a:r>
            <a:r>
              <a:rPr lang="en-US" b="1" baseline="30000" dirty="0"/>
              <a:t>4 </a:t>
            </a:r>
            <a:r>
              <a:rPr lang="en-US" dirty="0"/>
              <a:t>Satan answered the </a:t>
            </a:r>
            <a:r>
              <a:rPr lang="en-US" cap="small" dirty="0"/>
              <a:t>Lord</a:t>
            </a:r>
            <a:r>
              <a:rPr lang="en-US" dirty="0"/>
              <a:t> and said, “Skin for skin! Yes, all that a man has he will give for his life. </a:t>
            </a:r>
            <a:r>
              <a:rPr lang="en-US" b="1" baseline="30000" dirty="0"/>
              <a:t>5 </a:t>
            </a:r>
            <a:r>
              <a:rPr lang="en-US" dirty="0"/>
              <a:t>However, put forth Your hand now, and touch his bone and his flesh; he will curse You to Your face.” </a:t>
            </a:r>
            <a:r>
              <a:rPr lang="en-US" b="1" baseline="30000" dirty="0"/>
              <a:t>6 </a:t>
            </a:r>
            <a:r>
              <a:rPr lang="en-US" dirty="0"/>
              <a:t>So the </a:t>
            </a:r>
            <a:r>
              <a:rPr lang="en-US" cap="small" dirty="0"/>
              <a:t>Lord</a:t>
            </a:r>
            <a:r>
              <a:rPr lang="en-US" dirty="0"/>
              <a:t> said to Satan, “Behold, he is in your power, only spare his life.” </a:t>
            </a:r>
            <a:r>
              <a:rPr lang="en-US" b="1" baseline="30000" dirty="0"/>
              <a:t>7 </a:t>
            </a:r>
            <a:r>
              <a:rPr lang="en-US" dirty="0"/>
              <a:t>Then Satan went out from the presence of the </a:t>
            </a:r>
            <a:r>
              <a:rPr lang="en-US" cap="small" dirty="0"/>
              <a:t>Lord</a:t>
            </a:r>
            <a:r>
              <a:rPr lang="en-US" dirty="0"/>
              <a:t> and smote Job with sore boils from the sole of his foot to the crown of his head. </a:t>
            </a:r>
          </a:p>
          <a:p>
            <a:endParaRPr lang="en-US" dirty="0"/>
          </a:p>
          <a:p>
            <a:r>
              <a:rPr lang="en-US" dirty="0"/>
              <a:t>Psalm 73:14 For I have been stricken all day long and chastened every morning.</a:t>
            </a:r>
          </a:p>
          <a:p>
            <a:endParaRPr lang="en-US" dirty="0"/>
          </a:p>
          <a:p>
            <a:r>
              <a:rPr lang="en-US" dirty="0"/>
              <a:t>Matthew 10:16 “Behold, I send you out as sheep in the midst of wolves; so be shrewd as serpents and innocent as doves. </a:t>
            </a:r>
          </a:p>
          <a:p>
            <a:endParaRPr lang="en-US" dirty="0"/>
          </a:p>
          <a:p>
            <a:r>
              <a:rPr lang="en-US" dirty="0"/>
              <a:t>Matthew 10: 21-25 “Brother will betray brother to death, and a father </a:t>
            </a:r>
            <a:r>
              <a:rPr lang="en-US" i="1" dirty="0"/>
              <a:t>his</a:t>
            </a:r>
            <a:r>
              <a:rPr lang="en-US" dirty="0"/>
              <a:t> child; and children will rise up against parents and cause them to be put to death. You will be hated by all because of My name, but it is the one who has endured to the end who will be saved. But whenever they persecute you in one city, flee to the next; for truly I say to you, you will not finish </a:t>
            </a:r>
            <a:r>
              <a:rPr lang="en-US" i="1" dirty="0"/>
              <a:t>going through</a:t>
            </a:r>
            <a:r>
              <a:rPr lang="en-US" dirty="0"/>
              <a:t> the cities of Israel until the Son of Man comes. A disciple is not above his teacher, nor a slave above his master. It is enough for the disciple that he become like his teacher, and the slave like his master. If they have called the head of the house Beelzebul, how much more </a:t>
            </a:r>
            <a:r>
              <a:rPr lang="en-US" i="1" dirty="0"/>
              <a:t>will they malign</a:t>
            </a:r>
            <a:r>
              <a:rPr lang="en-US" dirty="0"/>
              <a:t> the members of his household!”	</a:t>
            </a:r>
          </a:p>
          <a:p>
            <a:endParaRPr lang="en-US" dirty="0"/>
          </a:p>
          <a:p>
            <a:r>
              <a:rPr lang="en-US" dirty="0"/>
              <a:t>2 Corinthians 11:24-27 Five times I received from the Jews thirty-nine </a:t>
            </a:r>
            <a:r>
              <a:rPr lang="en-US" i="1" dirty="0"/>
              <a:t>lashes</a:t>
            </a:r>
            <a:r>
              <a:rPr lang="en-US" dirty="0"/>
              <a:t>. </a:t>
            </a:r>
            <a:r>
              <a:rPr lang="en-US" b="1" baseline="30000" dirty="0"/>
              <a:t>25 </a:t>
            </a:r>
            <a:r>
              <a:rPr lang="en-US" dirty="0"/>
              <a:t>Three times I was beaten with rods, once I was stoned, three times I was shipwrecked, a night and a day I have spent in the deep. </a:t>
            </a:r>
            <a:r>
              <a:rPr lang="en-US" b="1" baseline="30000" dirty="0"/>
              <a:t>26 </a:t>
            </a:r>
            <a:r>
              <a:rPr lang="en-US" i="1" dirty="0"/>
              <a:t>I have been</a:t>
            </a:r>
            <a:r>
              <a:rPr lang="en-US" dirty="0"/>
              <a:t> on frequent journeys, in dangers from rivers, dangers from robbers, dangers from </a:t>
            </a:r>
            <a:r>
              <a:rPr lang="en-US" i="1" dirty="0"/>
              <a:t>my</a:t>
            </a:r>
            <a:r>
              <a:rPr lang="en-US" dirty="0"/>
              <a:t> countrymen, dangers from the Gentiles, dangers in the city, dangers in the wilderness, dangers on the sea, dangers among false brethren; </a:t>
            </a:r>
            <a:r>
              <a:rPr lang="en-US" b="1" baseline="30000" dirty="0"/>
              <a:t>27 </a:t>
            </a:r>
            <a:r>
              <a:rPr lang="en-US" i="1" dirty="0"/>
              <a:t>I have been</a:t>
            </a:r>
            <a:r>
              <a:rPr lang="en-US" dirty="0"/>
              <a:t> in labor and hardship, through many sleepless nights, in hunger and thirst, often without food, in cold and exposure. </a:t>
            </a:r>
          </a:p>
          <a:p>
            <a:endParaRPr lang="en-US" dirty="0"/>
          </a:p>
          <a:p>
            <a:pPr defTabSz="990511">
              <a:defRPr/>
            </a:pPr>
            <a:r>
              <a:rPr lang="en-US" dirty="0"/>
              <a:t>2 Corinthians 4:16 – 5:9 Therefore we do not lose heart, but though our outer man is decaying, yet our inner man is being renewed day by day. For momentary, light affliction is producing for us an eternal weight of glory far beyond all comparison, while we look not at the things which are seen, but at the things which are not seen; for the things which are seen are temporal, but the things which are not seen are eternal. For we know that if the earthly tent which is our house is torn down, we have a building from God, a house not made with hands, eternal in the heavens. For indeed in this </a:t>
            </a:r>
            <a:r>
              <a:rPr lang="en-US" i="1" dirty="0"/>
              <a:t>house</a:t>
            </a:r>
            <a:r>
              <a:rPr lang="en-US" dirty="0"/>
              <a:t> we groan, longing to be clothed with our dwelling from heaven, inasmuch as we, having put it on, will not be found naked. For indeed while we are in this tent, we groan, being burdened, because we do not want to be unclothed but to be clothed, so that what is mortal will be swallowed up by life. Now He who prepared us for this very purpose is God, who gave to us the Spirit as a pledge.</a:t>
            </a:r>
            <a:r>
              <a:rPr lang="en-US" b="1" baseline="30000" dirty="0"/>
              <a:t> </a:t>
            </a:r>
            <a:r>
              <a:rPr lang="en-US" dirty="0"/>
              <a:t>Therefore, being always of good courage, and knowing that while we are at home in the body we are absent from the Lord— </a:t>
            </a:r>
            <a:r>
              <a:rPr lang="en-US" b="1" baseline="30000" dirty="0"/>
              <a:t> </a:t>
            </a:r>
            <a:r>
              <a:rPr lang="en-US" dirty="0"/>
              <a:t>for we walk by faith, not by sight— </a:t>
            </a:r>
            <a:r>
              <a:rPr lang="en-US" b="1" baseline="30000" dirty="0"/>
              <a:t> </a:t>
            </a:r>
            <a:r>
              <a:rPr lang="en-US" dirty="0"/>
              <a:t>we are of good courage, I say, and prefer rather to be absent from the body and to be at home with the Lord. </a:t>
            </a:r>
            <a:r>
              <a:rPr lang="en-US" b="1" baseline="30000" dirty="0"/>
              <a:t> </a:t>
            </a:r>
            <a:r>
              <a:rPr lang="en-US" dirty="0"/>
              <a:t>Therefore we also have as our ambition, whether at home or absent, to be pleasing to Him.</a:t>
            </a:r>
          </a:p>
          <a:p>
            <a:endParaRPr lang="en-US" dirty="0"/>
          </a:p>
        </p:txBody>
      </p:sp>
      <p:sp>
        <p:nvSpPr>
          <p:cNvPr id="4" name="Slide Number Placeholder 3"/>
          <p:cNvSpPr>
            <a:spLocks noGrp="1"/>
          </p:cNvSpPr>
          <p:nvPr>
            <p:ph type="sldNum" sz="quarter" idx="5"/>
          </p:nvPr>
        </p:nvSpPr>
        <p:spPr/>
        <p:txBody>
          <a:bodyPr/>
          <a:lstStyle/>
          <a:p>
            <a:fld id="{6E9ECDCB-37E0-4F71-AF68-485639C59D19}" type="slidenum">
              <a:rPr lang="en-US" altLang="en-US" smtClean="0"/>
              <a:pPr/>
              <a:t>8</a:t>
            </a:fld>
            <a:endParaRPr lang="en-US" altLang="en-US"/>
          </a:p>
        </p:txBody>
      </p:sp>
      <p:sp>
        <p:nvSpPr>
          <p:cNvPr id="5" name="Date Placeholder 4">
            <a:extLst>
              <a:ext uri="{FF2B5EF4-FFF2-40B4-BE49-F238E27FC236}">
                <a16:creationId xmlns:a16="http://schemas.microsoft.com/office/drawing/2014/main" id="{C4031B0D-64E8-3600-F1F8-773DF932566B}"/>
              </a:ext>
            </a:extLst>
          </p:cNvPr>
          <p:cNvSpPr>
            <a:spLocks noGrp="1"/>
          </p:cNvSpPr>
          <p:nvPr>
            <p:ph type="dt" idx="1"/>
          </p:nvPr>
        </p:nvSpPr>
        <p:spPr/>
        <p:txBody>
          <a:bodyPr/>
          <a:lstStyle/>
          <a:p>
            <a:pPr>
              <a:defRPr/>
            </a:pPr>
            <a:r>
              <a:rPr lang="en-US"/>
              <a:t>7/13/2025 am</a:t>
            </a:r>
          </a:p>
        </p:txBody>
      </p:sp>
      <p:sp>
        <p:nvSpPr>
          <p:cNvPr id="7" name="Footer Placeholder 6">
            <a:extLst>
              <a:ext uri="{FF2B5EF4-FFF2-40B4-BE49-F238E27FC236}">
                <a16:creationId xmlns:a16="http://schemas.microsoft.com/office/drawing/2014/main" id="{257A6558-1153-CE03-D796-0B5148B91412}"/>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462150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dirty="0"/>
              <a:t>Galatians 6:7-8 Do not be deceived, God is not mocked; for whatever a man sows, this he will also reap. </a:t>
            </a:r>
            <a:r>
              <a:rPr lang="en-US" b="1" baseline="30000" dirty="0"/>
              <a:t>8 </a:t>
            </a:r>
            <a:r>
              <a:rPr lang="en-US" dirty="0"/>
              <a:t>For the one who sows to his own flesh will from the flesh reap corruption, but the one who sows to the Spirit will from the Spirit reap eternal life. </a:t>
            </a:r>
          </a:p>
          <a:p>
            <a:pPr defTabSz="990511">
              <a:defRPr/>
            </a:pPr>
            <a:endParaRPr lang="en-US" dirty="0"/>
          </a:p>
          <a:p>
            <a:pPr defTabSz="990511">
              <a:defRPr/>
            </a:pPr>
            <a:r>
              <a:rPr lang="en-US" dirty="0"/>
              <a:t>Proverbs 6:16-19 There are six things which the Lord hates, yes, seven which are an abomination to Him: Haughty eyes, a lying tongue, and hands that shed innocent blood, a heart that devises wicked plans, feet that run rapidly to evil, a false witness who utters lies, and one who spreads strife among brothers.</a:t>
            </a:r>
          </a:p>
          <a:p>
            <a:endParaRPr lang="en-US" dirty="0"/>
          </a:p>
          <a:p>
            <a:r>
              <a:rPr lang="en-US" dirty="0"/>
              <a:t>Philippians 2:14-15 Do all things without grumbling or disputing; </a:t>
            </a:r>
            <a:r>
              <a:rPr lang="en-US" b="1" baseline="30000" dirty="0"/>
              <a:t>15 </a:t>
            </a:r>
            <a:r>
              <a:rPr lang="en-US" dirty="0"/>
              <a:t>so that you will prove yourselves to be blameless and innocent, children of God above reproach in the midst of a crooked and perverse generation, among whom you appear as lights in the world, </a:t>
            </a:r>
          </a:p>
        </p:txBody>
      </p:sp>
      <p:sp>
        <p:nvSpPr>
          <p:cNvPr id="4" name="Slide Number Placeholder 3"/>
          <p:cNvSpPr>
            <a:spLocks noGrp="1"/>
          </p:cNvSpPr>
          <p:nvPr>
            <p:ph type="sldNum" sz="quarter" idx="5"/>
          </p:nvPr>
        </p:nvSpPr>
        <p:spPr/>
        <p:txBody>
          <a:bodyPr/>
          <a:lstStyle/>
          <a:p>
            <a:fld id="{6E9ECDCB-37E0-4F71-AF68-485639C59D19}" type="slidenum">
              <a:rPr lang="en-US" altLang="en-US" smtClean="0"/>
              <a:pPr/>
              <a:t>10</a:t>
            </a:fld>
            <a:endParaRPr lang="en-US" altLang="en-US"/>
          </a:p>
        </p:txBody>
      </p:sp>
      <p:sp>
        <p:nvSpPr>
          <p:cNvPr id="5" name="Date Placeholder 4">
            <a:extLst>
              <a:ext uri="{FF2B5EF4-FFF2-40B4-BE49-F238E27FC236}">
                <a16:creationId xmlns:a16="http://schemas.microsoft.com/office/drawing/2014/main" id="{EB5FDDFB-D2E3-3399-6D17-AF68993D8380}"/>
              </a:ext>
            </a:extLst>
          </p:cNvPr>
          <p:cNvSpPr>
            <a:spLocks noGrp="1"/>
          </p:cNvSpPr>
          <p:nvPr>
            <p:ph type="dt" idx="1"/>
          </p:nvPr>
        </p:nvSpPr>
        <p:spPr/>
        <p:txBody>
          <a:bodyPr/>
          <a:lstStyle/>
          <a:p>
            <a:pPr>
              <a:defRPr/>
            </a:pPr>
            <a:r>
              <a:rPr lang="en-US"/>
              <a:t>7/13/2025 am</a:t>
            </a:r>
          </a:p>
        </p:txBody>
      </p:sp>
      <p:sp>
        <p:nvSpPr>
          <p:cNvPr id="7" name="Footer Placeholder 6">
            <a:extLst>
              <a:ext uri="{FF2B5EF4-FFF2-40B4-BE49-F238E27FC236}">
                <a16:creationId xmlns:a16="http://schemas.microsoft.com/office/drawing/2014/main" id="{CAB4074E-357E-A5FE-A4D5-028CB09086E2}"/>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56387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Hebrews 11:36-40 …and others experienced mockings and scourgings, yes, also chains and imprisonment. </a:t>
            </a:r>
            <a:r>
              <a:rPr lang="en-US" b="1" baseline="30000" dirty="0"/>
              <a:t>37 </a:t>
            </a:r>
            <a:r>
              <a:rPr lang="en-US" dirty="0"/>
              <a:t>They were stoned, they were sawn in two, they were tempted, they were put to death with the sword; they went about in sheepskins, in goatskins, being destitute, afflicted, ill-treated </a:t>
            </a:r>
            <a:r>
              <a:rPr lang="en-US" b="1" baseline="30000" dirty="0"/>
              <a:t>38 </a:t>
            </a:r>
            <a:r>
              <a:rPr lang="en-US" dirty="0"/>
              <a:t>(</a:t>
            </a:r>
            <a:r>
              <a:rPr lang="en-US" i="1" dirty="0"/>
              <a:t>men</a:t>
            </a:r>
            <a:r>
              <a:rPr lang="en-US" dirty="0"/>
              <a:t> of whom the world was not worthy), wandering in deserts and mountains and caves and holes in the ground.</a:t>
            </a:r>
          </a:p>
          <a:p>
            <a:r>
              <a:rPr lang="en-US" b="1" baseline="30000" dirty="0"/>
              <a:t>39 </a:t>
            </a:r>
            <a:r>
              <a:rPr lang="en-US" dirty="0"/>
              <a:t>And all these, having gained approval through their faith, did not receive what was promised, </a:t>
            </a:r>
            <a:r>
              <a:rPr lang="en-US" b="1" baseline="30000" dirty="0"/>
              <a:t>40 </a:t>
            </a:r>
            <a:r>
              <a:rPr lang="en-US" dirty="0"/>
              <a:t>because God had provided something better for us, so that apart from us they would not be made perfect.</a:t>
            </a:r>
          </a:p>
          <a:p>
            <a:endParaRPr lang="en-US" dirty="0"/>
          </a:p>
          <a:p>
            <a:r>
              <a:rPr lang="en-US" dirty="0"/>
              <a:t>1 Peter 4:12-16 Beloved, do not be surprised at the fiery ordeal among you, which comes upon you for your testing, as though some strange thing were happening to you; </a:t>
            </a:r>
            <a:r>
              <a:rPr lang="en-US" b="1" baseline="30000" dirty="0"/>
              <a:t>13 </a:t>
            </a:r>
            <a:r>
              <a:rPr lang="en-US" dirty="0"/>
              <a:t>but to the degree that you share the sufferings of Christ, keep on rejoicing, so that also at the revelation of His glory you may rejoice with exultation. </a:t>
            </a:r>
            <a:r>
              <a:rPr lang="en-US" b="1" baseline="30000" dirty="0"/>
              <a:t>14 </a:t>
            </a:r>
            <a:r>
              <a:rPr lang="en-US" dirty="0"/>
              <a:t>If you are reviled for the name of Christ, you are blessed, because the Spirit of glory and of God rests on you. </a:t>
            </a:r>
            <a:r>
              <a:rPr lang="en-US" b="1" baseline="30000" dirty="0"/>
              <a:t>15 </a:t>
            </a:r>
            <a:r>
              <a:rPr lang="en-US" dirty="0"/>
              <a:t>Make sure that none of you suffers as a murderer, or thief, or evildoer, or a troublesome meddler; </a:t>
            </a:r>
            <a:r>
              <a:rPr lang="en-US" b="1" baseline="30000" dirty="0"/>
              <a:t>16 </a:t>
            </a:r>
            <a:r>
              <a:rPr lang="en-US" dirty="0"/>
              <a:t>but if </a:t>
            </a:r>
            <a:r>
              <a:rPr lang="en-US" i="1" dirty="0"/>
              <a:t>anyone suffers</a:t>
            </a:r>
            <a:r>
              <a:rPr lang="en-US" dirty="0"/>
              <a:t> as a Christian, he is not to be ashamed, but is to glorify God in this name.</a:t>
            </a:r>
          </a:p>
          <a:p>
            <a:endParaRPr lang="en-US" dirty="0"/>
          </a:p>
          <a:p>
            <a:r>
              <a:rPr lang="en-US" dirty="0"/>
              <a:t>James 5:1-7 Come now, you rich, weep and howl for your miseries which are coming upon you. </a:t>
            </a:r>
            <a:r>
              <a:rPr lang="en-US" b="1" baseline="30000" dirty="0"/>
              <a:t>2 </a:t>
            </a:r>
            <a:r>
              <a:rPr lang="en-US" dirty="0"/>
              <a:t>Your riches have rotted and your garments have become moth-eaten. </a:t>
            </a:r>
            <a:r>
              <a:rPr lang="en-US" b="1" baseline="30000" dirty="0"/>
              <a:t>3 </a:t>
            </a:r>
            <a:r>
              <a:rPr lang="en-US" dirty="0"/>
              <a:t>Your gold and your silver have rusted; and their rust will be a witness against you and will consume your flesh like fire. It is in the last days that you have stored up your treasure! </a:t>
            </a:r>
            <a:r>
              <a:rPr lang="en-US" b="1" baseline="30000" dirty="0"/>
              <a:t>4 </a:t>
            </a:r>
            <a:r>
              <a:rPr lang="en-US" dirty="0"/>
              <a:t>Behold, the pay of the laborers who mowed your fields, </a:t>
            </a:r>
            <a:r>
              <a:rPr lang="en-US" i="1" dirty="0"/>
              <a:t>and</a:t>
            </a:r>
            <a:r>
              <a:rPr lang="en-US" dirty="0"/>
              <a:t> which has been withheld by you, cries out </a:t>
            </a:r>
            <a:r>
              <a:rPr lang="en-US" i="1" dirty="0"/>
              <a:t>against you</a:t>
            </a:r>
            <a:r>
              <a:rPr lang="en-US" dirty="0"/>
              <a:t>; and the outcry of those who did the harvesting has reached the ears of the Lord of Sabaoth. </a:t>
            </a:r>
            <a:r>
              <a:rPr lang="en-US" b="1" baseline="30000" dirty="0"/>
              <a:t>5 </a:t>
            </a:r>
            <a:r>
              <a:rPr lang="en-US" dirty="0"/>
              <a:t>You have lived luxuriously on the earth and led a life of wanton pleasure; you have fattened your hearts in a day of slaughter. </a:t>
            </a:r>
            <a:r>
              <a:rPr lang="en-US" b="1" baseline="30000" dirty="0"/>
              <a:t>6 </a:t>
            </a:r>
            <a:r>
              <a:rPr lang="en-US" dirty="0"/>
              <a:t>You have condemned and put to death the righteous </a:t>
            </a:r>
            <a:r>
              <a:rPr lang="en-US" i="1" dirty="0"/>
              <a:t>man</a:t>
            </a:r>
            <a:r>
              <a:rPr lang="en-US" dirty="0"/>
              <a:t>; he does not resist you. Therefore be patient, brethren, until the coming of the Lord. The farmer waits for the precious produce of the soil, being patient about it, until it gets the early and late rains.</a:t>
            </a:r>
          </a:p>
          <a:p>
            <a:endParaRPr lang="en-US" dirty="0"/>
          </a:p>
          <a:p>
            <a:r>
              <a:rPr lang="en-US" dirty="0"/>
              <a:t>Acts 2:22-23 “Men of Israel, listen to these words: Jesus the Nazarene, a man attested to you by God with miracles and wonders and signs which God performed through Him in your midst, just as you yourselves know— </a:t>
            </a:r>
            <a:r>
              <a:rPr lang="en-US" b="1" baseline="30000" dirty="0"/>
              <a:t>23 </a:t>
            </a:r>
            <a:r>
              <a:rPr lang="en-US" dirty="0"/>
              <a:t>this </a:t>
            </a:r>
            <a:r>
              <a:rPr lang="en-US" i="1" dirty="0"/>
              <a:t>Man</a:t>
            </a:r>
            <a:r>
              <a:rPr lang="en-US" dirty="0"/>
              <a:t>, delivered over by the predetermined plan and foreknowledge of God, you nailed to a cross by the hands of godless men and put </a:t>
            </a:r>
            <a:r>
              <a:rPr lang="en-US" i="1" dirty="0"/>
              <a:t>Him</a:t>
            </a:r>
            <a:r>
              <a:rPr lang="en-US" dirty="0"/>
              <a:t> to death. </a:t>
            </a:r>
          </a:p>
          <a:p>
            <a:endParaRPr lang="en-US" dirty="0"/>
          </a:p>
          <a:p>
            <a:r>
              <a:rPr lang="en-US" dirty="0"/>
              <a:t>John 1:11 He came to His own, and those who were His own did not receive Him. </a:t>
            </a:r>
          </a:p>
          <a:p>
            <a:endParaRPr lang="en-US" dirty="0"/>
          </a:p>
          <a:p>
            <a:r>
              <a:rPr lang="en-US" dirty="0"/>
              <a:t>1 Peter 2:21-23 For you have been called for this purpose, since Christ also suffered for you, leaving you an example for you to follow in His steps, </a:t>
            </a:r>
            <a:r>
              <a:rPr lang="en-US" b="1" baseline="30000" dirty="0"/>
              <a:t>22 </a:t>
            </a:r>
            <a:r>
              <a:rPr lang="en-US" cap="small" dirty="0"/>
              <a:t>who</a:t>
            </a:r>
            <a:r>
              <a:rPr lang="en-US" dirty="0"/>
              <a:t> </a:t>
            </a:r>
            <a:r>
              <a:rPr lang="en-US" cap="small" dirty="0"/>
              <a:t>committed no sin, nor was any deceit found in His mouth</a:t>
            </a:r>
            <a:r>
              <a:rPr lang="en-US" dirty="0"/>
              <a:t>; </a:t>
            </a:r>
            <a:r>
              <a:rPr lang="en-US" b="1" baseline="30000" dirty="0"/>
              <a:t>23 </a:t>
            </a:r>
            <a:r>
              <a:rPr lang="en-US" dirty="0"/>
              <a:t>and while being reviled, He did not revile in return; while suffering, He uttered no threats, but kept entrusting </a:t>
            </a:r>
            <a:r>
              <a:rPr lang="en-US" i="1" dirty="0"/>
              <a:t>Himself</a:t>
            </a:r>
            <a:r>
              <a:rPr lang="en-US" dirty="0"/>
              <a:t> to Him who judges righteously; </a:t>
            </a:r>
          </a:p>
          <a:p>
            <a:endParaRPr lang="en-US" dirty="0"/>
          </a:p>
          <a:p>
            <a:r>
              <a:rPr lang="en-US" dirty="0"/>
              <a:t>Acts 10:38 </a:t>
            </a:r>
            <a:r>
              <a:rPr lang="en-US" i="1" dirty="0"/>
              <a:t>You know of</a:t>
            </a:r>
            <a:r>
              <a:rPr lang="en-US" dirty="0"/>
              <a:t> Jesus of Nazareth, how God anointed Him with the Holy Spirit and with power, and </a:t>
            </a:r>
            <a:r>
              <a:rPr lang="en-US" i="1" dirty="0"/>
              <a:t>how</a:t>
            </a:r>
            <a:r>
              <a:rPr lang="en-US" dirty="0"/>
              <a:t> He went about doing good and healing all who were oppressed by the devil, for God was with Him. </a:t>
            </a:r>
          </a:p>
          <a:p>
            <a:endParaRPr lang="en-US" dirty="0"/>
          </a:p>
        </p:txBody>
      </p:sp>
      <p:sp>
        <p:nvSpPr>
          <p:cNvPr id="4" name="Slide Number Placeholder 3"/>
          <p:cNvSpPr>
            <a:spLocks noGrp="1"/>
          </p:cNvSpPr>
          <p:nvPr>
            <p:ph type="sldNum" sz="quarter" idx="5"/>
          </p:nvPr>
        </p:nvSpPr>
        <p:spPr/>
        <p:txBody>
          <a:bodyPr/>
          <a:lstStyle/>
          <a:p>
            <a:fld id="{6E9ECDCB-37E0-4F71-AF68-485639C59D19}" type="slidenum">
              <a:rPr lang="en-US" altLang="en-US" smtClean="0"/>
              <a:pPr/>
              <a:t>11</a:t>
            </a:fld>
            <a:endParaRPr lang="en-US" altLang="en-US"/>
          </a:p>
        </p:txBody>
      </p:sp>
      <p:sp>
        <p:nvSpPr>
          <p:cNvPr id="5" name="Date Placeholder 4">
            <a:extLst>
              <a:ext uri="{FF2B5EF4-FFF2-40B4-BE49-F238E27FC236}">
                <a16:creationId xmlns:a16="http://schemas.microsoft.com/office/drawing/2014/main" id="{F578B2D4-F087-E019-2448-983235791BF4}"/>
              </a:ext>
            </a:extLst>
          </p:cNvPr>
          <p:cNvSpPr>
            <a:spLocks noGrp="1"/>
          </p:cNvSpPr>
          <p:nvPr>
            <p:ph type="dt" idx="1"/>
          </p:nvPr>
        </p:nvSpPr>
        <p:spPr/>
        <p:txBody>
          <a:bodyPr/>
          <a:lstStyle/>
          <a:p>
            <a:pPr>
              <a:defRPr/>
            </a:pPr>
            <a:r>
              <a:rPr lang="en-US"/>
              <a:t>7/13/2025 am</a:t>
            </a:r>
          </a:p>
        </p:txBody>
      </p:sp>
      <p:sp>
        <p:nvSpPr>
          <p:cNvPr id="7" name="Footer Placeholder 6">
            <a:extLst>
              <a:ext uri="{FF2B5EF4-FFF2-40B4-BE49-F238E27FC236}">
                <a16:creationId xmlns:a16="http://schemas.microsoft.com/office/drawing/2014/main" id="{6A5D1312-7129-5595-708B-ACA2C0415508}"/>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14901214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78DF1-8030-6802-1548-4588BC54AF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7B3178-AC5F-9997-F54A-5EB3E45755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97F9BF-0FA1-28F6-AD63-493D1B7B31E8}"/>
              </a:ext>
            </a:extLst>
          </p:cNvPr>
          <p:cNvSpPr>
            <a:spLocks noGrp="1"/>
          </p:cNvSpPr>
          <p:nvPr>
            <p:ph type="body" idx="1"/>
          </p:nvPr>
        </p:nvSpPr>
        <p:spPr/>
        <p:txBody>
          <a:bodyPr/>
          <a:lstStyle/>
          <a:p>
            <a:r>
              <a:rPr lang="en-US" dirty="0"/>
              <a:t>Revelation 2:13 ‘I know where you dwell, where Satan’s throne is; and you hold fast My name, and did not deny My faith even in the days of Antipas, My witness, My faithful one, who was killed among you, where Satan dwells. </a:t>
            </a:r>
          </a:p>
          <a:p>
            <a:endParaRPr lang="en-US" dirty="0"/>
          </a:p>
          <a:p>
            <a:r>
              <a:rPr lang="en-US" dirty="0"/>
              <a:t>2 Timothy 4:6-8  For I am already being poured out as a drink offering, and the time of my departure has come. </a:t>
            </a:r>
            <a:r>
              <a:rPr lang="en-US" b="1" baseline="30000" dirty="0"/>
              <a:t>7 </a:t>
            </a:r>
            <a:r>
              <a:rPr lang="en-US" dirty="0"/>
              <a:t>I have fought the good fight, I have finished the course, I have kept the faith; </a:t>
            </a:r>
            <a:r>
              <a:rPr lang="en-US" b="1" baseline="30000" dirty="0"/>
              <a:t>8 </a:t>
            </a:r>
            <a:r>
              <a:rPr lang="en-US" dirty="0"/>
              <a:t>in the future there is laid up for me the crown of righteousness, which the Lord, the righteous Judge, will award to me on that day; and not only to me, but also to all who have loved His appearing.</a:t>
            </a:r>
          </a:p>
          <a:p>
            <a:endParaRPr lang="en-US" dirty="0"/>
          </a:p>
          <a:p>
            <a:r>
              <a:rPr lang="en-US" dirty="0"/>
              <a:t>Mark 6:17-29 For Herod himself had sent and had John arrested and bound in prison on account of Herodias, the wife of his brother Philip, because he had married her. </a:t>
            </a:r>
            <a:r>
              <a:rPr lang="en-US" b="1" baseline="30000" dirty="0"/>
              <a:t>18 </a:t>
            </a:r>
            <a:r>
              <a:rPr lang="en-US" dirty="0"/>
              <a:t>For John had been saying to Herod, “It is not lawful for you to have your brother’s wife.” </a:t>
            </a:r>
            <a:r>
              <a:rPr lang="en-US" b="1" baseline="30000" dirty="0"/>
              <a:t>19 </a:t>
            </a:r>
            <a:r>
              <a:rPr lang="en-US" dirty="0"/>
              <a:t>Herodias had a grudge against him and wanted to put him to death and could not </a:t>
            </a:r>
            <a:r>
              <a:rPr lang="en-US" i="1" dirty="0"/>
              <a:t>do so</a:t>
            </a:r>
            <a:r>
              <a:rPr lang="en-US" dirty="0"/>
              <a:t>; </a:t>
            </a:r>
            <a:r>
              <a:rPr lang="en-US" b="1" baseline="30000" dirty="0"/>
              <a:t>20 </a:t>
            </a:r>
            <a:r>
              <a:rPr lang="en-US" dirty="0"/>
              <a:t>for Herod was afraid of John, knowing that he was a righteous and holy man, and he kept him safe. And when he heard him, he was very perplexed; but he used to enjoy listening to him. </a:t>
            </a:r>
            <a:r>
              <a:rPr lang="en-US" b="1" baseline="30000" dirty="0"/>
              <a:t>21 </a:t>
            </a:r>
            <a:r>
              <a:rPr lang="en-US" dirty="0"/>
              <a:t>A strategic day came when Herod on his birthday gave a banquet for his lords and military commanders and the leading men of Galilee; </a:t>
            </a:r>
            <a:r>
              <a:rPr lang="en-US" b="1" baseline="30000" dirty="0"/>
              <a:t>22 </a:t>
            </a:r>
            <a:r>
              <a:rPr lang="en-US" dirty="0"/>
              <a:t>and when the daughter of Herodias herself came in and danced, she pleased Herod and his dinner guests; and the king said to the girl, “Ask me for whatever you want and I will give it to you.” </a:t>
            </a:r>
            <a:r>
              <a:rPr lang="en-US" b="1" baseline="30000" dirty="0"/>
              <a:t>23 </a:t>
            </a:r>
            <a:r>
              <a:rPr lang="en-US" dirty="0"/>
              <a:t>And he swore to her, “Whatever you ask of me, I will give it to you; up to half of my kingdom.” </a:t>
            </a:r>
            <a:r>
              <a:rPr lang="en-US" b="1" baseline="30000" dirty="0"/>
              <a:t>24 </a:t>
            </a:r>
            <a:r>
              <a:rPr lang="en-US" dirty="0"/>
              <a:t>And she went out and said to her mother, “What shall I ask for?” And she said, “The head of John the Baptist.” </a:t>
            </a:r>
            <a:r>
              <a:rPr lang="en-US" b="1" baseline="30000" dirty="0"/>
              <a:t>25 </a:t>
            </a:r>
            <a:r>
              <a:rPr lang="en-US" dirty="0"/>
              <a:t>Immediately she came in a hurry to the king and asked, saying, “I want you to give me at once the head of John the Baptist on a platter.” </a:t>
            </a:r>
            <a:r>
              <a:rPr lang="en-US" b="1" baseline="30000" dirty="0"/>
              <a:t>26 </a:t>
            </a:r>
            <a:r>
              <a:rPr lang="en-US" dirty="0"/>
              <a:t>And although the king was very sorry, </a:t>
            </a:r>
            <a:r>
              <a:rPr lang="en-US" i="1" dirty="0"/>
              <a:t>yet</a:t>
            </a:r>
            <a:r>
              <a:rPr lang="en-US" dirty="0"/>
              <a:t> because of his oaths and because of his dinner guests, he was unwilling to refuse her. </a:t>
            </a:r>
            <a:r>
              <a:rPr lang="en-US" b="1" baseline="30000" dirty="0"/>
              <a:t>27 </a:t>
            </a:r>
            <a:r>
              <a:rPr lang="en-US" dirty="0"/>
              <a:t>Immediately the king sent an executioner and commanded </a:t>
            </a:r>
            <a:r>
              <a:rPr lang="en-US" i="1" dirty="0"/>
              <a:t>him</a:t>
            </a:r>
            <a:r>
              <a:rPr lang="en-US" dirty="0"/>
              <a:t> to bring </a:t>
            </a:r>
            <a:r>
              <a:rPr lang="en-US" i="1" dirty="0"/>
              <a:t>back</a:t>
            </a:r>
            <a:r>
              <a:rPr lang="en-US" dirty="0"/>
              <a:t> his head. And he went and had him beheaded in the prison, </a:t>
            </a:r>
            <a:r>
              <a:rPr lang="en-US" b="1" baseline="30000" dirty="0"/>
              <a:t>28 </a:t>
            </a:r>
            <a:r>
              <a:rPr lang="en-US" dirty="0"/>
              <a:t>and brought his head on a platter, and gave it to the girl; and the girl gave it to her mother. </a:t>
            </a:r>
            <a:r>
              <a:rPr lang="en-US" b="1" baseline="30000" dirty="0"/>
              <a:t>29 </a:t>
            </a:r>
            <a:r>
              <a:rPr lang="en-US" dirty="0"/>
              <a:t>When his disciples heard </a:t>
            </a:r>
            <a:r>
              <a:rPr lang="en-US" i="1" dirty="0"/>
              <a:t>about this</a:t>
            </a:r>
            <a:r>
              <a:rPr lang="en-US" dirty="0"/>
              <a:t>, they came and took away his body and laid it in a tomb.</a:t>
            </a:r>
          </a:p>
          <a:p>
            <a:endParaRPr lang="en-US" dirty="0"/>
          </a:p>
          <a:p>
            <a:r>
              <a:rPr lang="en-US" dirty="0"/>
              <a:t>Acta 7:51-59 “You men who are stiff-necked and uncircumcised in heart and ears are always resisting the Holy Spirit; you are doing just as your fathers did. </a:t>
            </a:r>
            <a:r>
              <a:rPr lang="en-US" b="1" baseline="30000" dirty="0"/>
              <a:t>52 </a:t>
            </a:r>
            <a:r>
              <a:rPr lang="en-US" dirty="0"/>
              <a:t>Which one of the prophets did your fathers not persecute? They killed those who had previously announced the coming of the Righteous One, whose betrayers and murderers you have now become; </a:t>
            </a:r>
            <a:r>
              <a:rPr lang="en-US" b="1" baseline="30000" dirty="0"/>
              <a:t>53 </a:t>
            </a:r>
            <a:r>
              <a:rPr lang="en-US" dirty="0"/>
              <a:t>you who received the law as ordained by angels, and </a:t>
            </a:r>
            <a:r>
              <a:rPr lang="en-US" i="1" dirty="0"/>
              <a:t>yet</a:t>
            </a:r>
            <a:r>
              <a:rPr lang="en-US" dirty="0"/>
              <a:t> did not keep it.” </a:t>
            </a:r>
            <a:r>
              <a:rPr lang="en-US" b="1" baseline="30000" dirty="0"/>
              <a:t>54 </a:t>
            </a:r>
            <a:r>
              <a:rPr lang="en-US" dirty="0"/>
              <a:t>Now when they heard this, they were cut to the quick, and they </a:t>
            </a:r>
            <a:r>
              <a:rPr lang="en-US" i="1" dirty="0"/>
              <a:t>began</a:t>
            </a:r>
            <a:r>
              <a:rPr lang="en-US" dirty="0"/>
              <a:t> gnashing their teeth at him. </a:t>
            </a:r>
            <a:r>
              <a:rPr lang="en-US" b="1" baseline="30000" dirty="0"/>
              <a:t>55 </a:t>
            </a:r>
            <a:r>
              <a:rPr lang="en-US" dirty="0"/>
              <a:t>But being full of the Holy Spirit, he gazed intently into heaven and saw the glory of God, and Jesus standing at the right hand of God; </a:t>
            </a:r>
            <a:r>
              <a:rPr lang="en-US" b="1" baseline="30000" dirty="0"/>
              <a:t>56 </a:t>
            </a:r>
            <a:r>
              <a:rPr lang="en-US" dirty="0"/>
              <a:t>and he said, “Behold, I see the heavens opened up and the Son of Man standing at the right hand of God.” </a:t>
            </a:r>
            <a:r>
              <a:rPr lang="en-US" b="1" baseline="30000" dirty="0"/>
              <a:t>57 </a:t>
            </a:r>
            <a:r>
              <a:rPr lang="en-US" dirty="0"/>
              <a:t>But they cried out with a loud voice, and covered their ears and rushed at him with one impulse. </a:t>
            </a:r>
            <a:r>
              <a:rPr lang="en-US" b="1" baseline="30000" dirty="0"/>
              <a:t>58 </a:t>
            </a:r>
            <a:r>
              <a:rPr lang="en-US" dirty="0"/>
              <a:t>When they had driven him out of the city, they </a:t>
            </a:r>
            <a:r>
              <a:rPr lang="en-US" i="1" dirty="0"/>
              <a:t>began</a:t>
            </a:r>
            <a:r>
              <a:rPr lang="en-US" dirty="0"/>
              <a:t> stoning </a:t>
            </a:r>
            <a:r>
              <a:rPr lang="en-US" i="1" dirty="0"/>
              <a:t>him</a:t>
            </a:r>
            <a:r>
              <a:rPr lang="en-US" dirty="0"/>
              <a:t>; and the witnesses laid aside their robes at the feet of a young man named Saul. </a:t>
            </a:r>
            <a:r>
              <a:rPr lang="en-US" b="1" baseline="30000" dirty="0"/>
              <a:t>59 </a:t>
            </a:r>
            <a:r>
              <a:rPr lang="en-US" dirty="0"/>
              <a:t>They went on stoning Stephen as he called on </a:t>
            </a:r>
            <a:r>
              <a:rPr lang="en-US" i="1" dirty="0"/>
              <a:t>the Lord</a:t>
            </a:r>
            <a:r>
              <a:rPr lang="en-US" dirty="0"/>
              <a:t> and said, “Lord Jesus, receive my spirit!”</a:t>
            </a:r>
          </a:p>
          <a:p>
            <a:endParaRPr lang="en-US" dirty="0"/>
          </a:p>
          <a:p>
            <a:r>
              <a:rPr lang="en-US" dirty="0"/>
              <a:t>2 Timothy 4:1-5 I solemnly charge </a:t>
            </a:r>
            <a:r>
              <a:rPr lang="en-US" i="1" dirty="0"/>
              <a:t>you</a:t>
            </a:r>
            <a:r>
              <a:rPr lang="en-US" dirty="0"/>
              <a:t> in the presence of God and of Christ Jesus, who is to judge the living and the dead, and by His appearing and His kingdom: </a:t>
            </a:r>
            <a:r>
              <a:rPr lang="en-US" b="1" baseline="30000" dirty="0"/>
              <a:t>2 </a:t>
            </a:r>
            <a:r>
              <a:rPr lang="en-US" dirty="0"/>
              <a:t>preach the word; be ready in season </a:t>
            </a:r>
            <a:r>
              <a:rPr lang="en-US" i="1" dirty="0"/>
              <a:t>and</a:t>
            </a:r>
            <a:r>
              <a:rPr lang="en-US" dirty="0"/>
              <a:t> out of season; reprove, rebuke, exhort, with great patience and instruction. </a:t>
            </a:r>
            <a:r>
              <a:rPr lang="en-US" b="1" baseline="30000" dirty="0"/>
              <a:t>3 </a:t>
            </a:r>
            <a:r>
              <a:rPr lang="en-US" dirty="0"/>
              <a:t>For the time will come when they will not endure sound doctrine; but </a:t>
            </a:r>
            <a:r>
              <a:rPr lang="en-US" i="1" dirty="0"/>
              <a:t>wanting</a:t>
            </a:r>
            <a:r>
              <a:rPr lang="en-US" dirty="0"/>
              <a:t> to have their ears tickled, they will accumulate for themselves teachers in accordance to their own desires, </a:t>
            </a:r>
            <a:r>
              <a:rPr lang="en-US" b="1" baseline="30000" dirty="0"/>
              <a:t>4 </a:t>
            </a:r>
            <a:r>
              <a:rPr lang="en-US" dirty="0"/>
              <a:t>and will turn away their ears from the truth and will turn aside to myths. </a:t>
            </a:r>
            <a:r>
              <a:rPr lang="en-US" b="1" baseline="30000" dirty="0"/>
              <a:t>5 </a:t>
            </a:r>
            <a:r>
              <a:rPr lang="en-US" dirty="0"/>
              <a:t>But you, be sober in all things, endure hardship, do the work of an evangelist, fulfill your ministry.</a:t>
            </a:r>
          </a:p>
        </p:txBody>
      </p:sp>
      <p:sp>
        <p:nvSpPr>
          <p:cNvPr id="4" name="Slide Number Placeholder 3">
            <a:extLst>
              <a:ext uri="{FF2B5EF4-FFF2-40B4-BE49-F238E27FC236}">
                <a16:creationId xmlns:a16="http://schemas.microsoft.com/office/drawing/2014/main" id="{CCF09615-8F7A-1068-4ACF-46C874F1CDC8}"/>
              </a:ext>
            </a:extLst>
          </p:cNvPr>
          <p:cNvSpPr>
            <a:spLocks noGrp="1"/>
          </p:cNvSpPr>
          <p:nvPr>
            <p:ph type="sldNum" sz="quarter" idx="5"/>
          </p:nvPr>
        </p:nvSpPr>
        <p:spPr/>
        <p:txBody>
          <a:bodyPr/>
          <a:lstStyle/>
          <a:p>
            <a:fld id="{6E9ECDCB-37E0-4F71-AF68-485639C59D19}" type="slidenum">
              <a:rPr lang="en-US" altLang="en-US" smtClean="0"/>
              <a:pPr/>
              <a:t>12</a:t>
            </a:fld>
            <a:endParaRPr lang="en-US" altLang="en-US"/>
          </a:p>
        </p:txBody>
      </p:sp>
      <p:sp>
        <p:nvSpPr>
          <p:cNvPr id="5" name="Date Placeholder 4">
            <a:extLst>
              <a:ext uri="{FF2B5EF4-FFF2-40B4-BE49-F238E27FC236}">
                <a16:creationId xmlns:a16="http://schemas.microsoft.com/office/drawing/2014/main" id="{42BF8A15-FD64-B864-4B61-3EA7C9BD5F44}"/>
              </a:ext>
            </a:extLst>
          </p:cNvPr>
          <p:cNvSpPr>
            <a:spLocks noGrp="1"/>
          </p:cNvSpPr>
          <p:nvPr>
            <p:ph type="dt" idx="1"/>
          </p:nvPr>
        </p:nvSpPr>
        <p:spPr/>
        <p:txBody>
          <a:bodyPr/>
          <a:lstStyle/>
          <a:p>
            <a:pPr>
              <a:defRPr/>
            </a:pPr>
            <a:r>
              <a:rPr lang="en-US"/>
              <a:t>7/13/2025 am</a:t>
            </a:r>
          </a:p>
        </p:txBody>
      </p:sp>
      <p:sp>
        <p:nvSpPr>
          <p:cNvPr id="7" name="Footer Placeholder 6">
            <a:extLst>
              <a:ext uri="{FF2B5EF4-FFF2-40B4-BE49-F238E27FC236}">
                <a16:creationId xmlns:a16="http://schemas.microsoft.com/office/drawing/2014/main" id="{9864D5F0-204E-3A38-BA1D-EEF2AAD801DD}"/>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305269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Matthew 24:7-13 For nation will rise against nation, and kingdom against kingdom, and in various places there will be famines and earthquakes. </a:t>
            </a:r>
            <a:r>
              <a:rPr lang="en-US" b="1" baseline="30000" dirty="0"/>
              <a:t>8 </a:t>
            </a:r>
            <a:r>
              <a:rPr lang="en-US" dirty="0"/>
              <a:t>But all these things are </a:t>
            </a:r>
            <a:r>
              <a:rPr lang="en-US" i="1" dirty="0"/>
              <a:t>merely</a:t>
            </a:r>
            <a:r>
              <a:rPr lang="en-US" dirty="0"/>
              <a:t> the beginning of birth pangs.</a:t>
            </a:r>
          </a:p>
          <a:p>
            <a:r>
              <a:rPr lang="en-US" b="1" baseline="30000" dirty="0"/>
              <a:t>9 </a:t>
            </a:r>
            <a:r>
              <a:rPr lang="en-US" dirty="0"/>
              <a:t>“Then they will deliver you to tribulation, and will kill you, and you will be hated by all nations because of My name. </a:t>
            </a:r>
            <a:r>
              <a:rPr lang="en-US" b="1" baseline="30000" dirty="0"/>
              <a:t>10 </a:t>
            </a:r>
            <a:r>
              <a:rPr lang="en-US" dirty="0"/>
              <a:t>At that time many will fall away and will betray one another and hate one another. </a:t>
            </a:r>
            <a:r>
              <a:rPr lang="en-US" b="1" baseline="30000" dirty="0"/>
              <a:t>11 </a:t>
            </a:r>
            <a:r>
              <a:rPr lang="en-US" dirty="0"/>
              <a:t>Many false prophets will arise and will mislead many. </a:t>
            </a:r>
            <a:r>
              <a:rPr lang="en-US" b="1" baseline="30000" dirty="0"/>
              <a:t>12 </a:t>
            </a:r>
            <a:r>
              <a:rPr lang="en-US" dirty="0"/>
              <a:t>Because lawlessness is increased, most people’s love will grow cold. </a:t>
            </a:r>
            <a:r>
              <a:rPr lang="en-US" b="1" baseline="30000" dirty="0"/>
              <a:t>13 </a:t>
            </a:r>
            <a:r>
              <a:rPr lang="en-US" dirty="0"/>
              <a:t>But the one who endures to the end, he will be saved. </a:t>
            </a:r>
          </a:p>
          <a:p>
            <a:endParaRPr lang="en-US" dirty="0"/>
          </a:p>
          <a:p>
            <a:r>
              <a:rPr lang="en-US" dirty="0"/>
              <a:t>Ephesians 6:10-20 Finally, be strong in the Lord and in the strength of His might. </a:t>
            </a:r>
            <a:r>
              <a:rPr lang="en-US" b="1" baseline="30000" dirty="0"/>
              <a:t>11 </a:t>
            </a:r>
            <a:r>
              <a:rPr lang="en-US" dirty="0"/>
              <a:t>Put on the full armor of God, so that you will be able to stand firm against the schemes of the devil. </a:t>
            </a:r>
            <a:r>
              <a:rPr lang="en-US" b="1" baseline="30000" dirty="0"/>
              <a:t>12 </a:t>
            </a:r>
            <a:r>
              <a:rPr lang="en-US" dirty="0"/>
              <a:t>For our struggle is not against flesh and blood, but against the rulers, against the powers, against the world forces of this darkness, against the spiritual </a:t>
            </a:r>
            <a:r>
              <a:rPr lang="en-US" i="1" dirty="0"/>
              <a:t>forces</a:t>
            </a:r>
            <a:r>
              <a:rPr lang="en-US" dirty="0"/>
              <a:t> of wickedness in the heavenly </a:t>
            </a:r>
            <a:r>
              <a:rPr lang="en-US" i="1" dirty="0"/>
              <a:t>places</a:t>
            </a:r>
            <a:r>
              <a:rPr lang="en-US" dirty="0"/>
              <a:t>. </a:t>
            </a:r>
            <a:r>
              <a:rPr lang="en-US" b="1" baseline="30000" dirty="0"/>
              <a:t>13 </a:t>
            </a:r>
            <a:r>
              <a:rPr lang="en-US" dirty="0"/>
              <a:t>Therefore, take up the full armor of God, so that you will be able to resist in the evil day, and having done everything, to stand firm. </a:t>
            </a:r>
            <a:r>
              <a:rPr lang="en-US" b="1" baseline="30000" dirty="0"/>
              <a:t>14 </a:t>
            </a:r>
            <a:r>
              <a:rPr lang="en-US" dirty="0"/>
              <a:t>Stand firm therefore, </a:t>
            </a:r>
            <a:r>
              <a:rPr lang="en-US" cap="small" dirty="0"/>
              <a:t>having girded your loins with truth</a:t>
            </a:r>
            <a:r>
              <a:rPr lang="en-US" dirty="0"/>
              <a:t>, and </a:t>
            </a:r>
            <a:r>
              <a:rPr lang="en-US" cap="small" dirty="0"/>
              <a:t>having</a:t>
            </a:r>
            <a:r>
              <a:rPr lang="en-US" dirty="0"/>
              <a:t> </a:t>
            </a:r>
            <a:r>
              <a:rPr lang="en-US" cap="small" dirty="0"/>
              <a:t>put on the breastplate of righteousness</a:t>
            </a:r>
            <a:r>
              <a:rPr lang="en-US" dirty="0"/>
              <a:t>, </a:t>
            </a:r>
            <a:r>
              <a:rPr lang="en-US" b="1" baseline="30000" dirty="0"/>
              <a:t>15 </a:t>
            </a:r>
            <a:r>
              <a:rPr lang="en-US" dirty="0"/>
              <a:t>and having shod </a:t>
            </a:r>
            <a:r>
              <a:rPr lang="en-US" cap="small" dirty="0"/>
              <a:t>your feet with the preparation of the gospel of peace</a:t>
            </a:r>
            <a:r>
              <a:rPr lang="en-US" dirty="0"/>
              <a:t>; </a:t>
            </a:r>
            <a:r>
              <a:rPr lang="en-US" b="1" baseline="30000" dirty="0"/>
              <a:t>16 </a:t>
            </a:r>
            <a:r>
              <a:rPr lang="en-US" dirty="0"/>
              <a:t>in addition to all, taking up the shield of faith with which you will be able to extinguish all the flaming arrows of the evil </a:t>
            </a:r>
            <a:r>
              <a:rPr lang="en-US" i="1" dirty="0"/>
              <a:t>one</a:t>
            </a:r>
            <a:r>
              <a:rPr lang="en-US" dirty="0"/>
              <a:t>. </a:t>
            </a:r>
            <a:r>
              <a:rPr lang="en-US" b="1" baseline="30000" dirty="0"/>
              <a:t>17 </a:t>
            </a:r>
            <a:r>
              <a:rPr lang="en-US" dirty="0"/>
              <a:t>And take </a:t>
            </a:r>
            <a:r>
              <a:rPr lang="en-US" cap="small" dirty="0"/>
              <a:t>the helmet of salvation</a:t>
            </a:r>
            <a:r>
              <a:rPr lang="en-US" dirty="0"/>
              <a:t>, and the sword of the Spirit, which is the word of God. </a:t>
            </a:r>
            <a:r>
              <a:rPr lang="en-US" b="1" baseline="30000" dirty="0"/>
              <a:t>18 </a:t>
            </a:r>
            <a:r>
              <a:rPr lang="en-US" dirty="0"/>
              <a:t>With all prayer and petition pray at all times in the Spirit, and with this in view, be on the alert with all perseverance and petition for all the saints, </a:t>
            </a:r>
            <a:r>
              <a:rPr lang="en-US" b="1" baseline="30000" dirty="0"/>
              <a:t>19 </a:t>
            </a:r>
            <a:r>
              <a:rPr lang="en-US" dirty="0"/>
              <a:t>and </a:t>
            </a:r>
            <a:r>
              <a:rPr lang="en-US" i="1" dirty="0"/>
              <a:t>pray</a:t>
            </a:r>
            <a:r>
              <a:rPr lang="en-US" dirty="0"/>
              <a:t> on my behalf, that utterance may be given to me in the opening of my mouth, to make known with boldness the mystery of the gospel, </a:t>
            </a:r>
            <a:r>
              <a:rPr lang="en-US" b="1" baseline="30000" dirty="0"/>
              <a:t>20 </a:t>
            </a:r>
            <a:r>
              <a:rPr lang="en-US" dirty="0"/>
              <a:t>for which I am an ambassador in chains; that in </a:t>
            </a:r>
            <a:r>
              <a:rPr lang="en-US" i="1" dirty="0"/>
              <a:t>proclaiming</a:t>
            </a:r>
            <a:r>
              <a:rPr lang="en-US" dirty="0"/>
              <a:t> it I may speak boldly, as I ought to speak.</a:t>
            </a:r>
          </a:p>
        </p:txBody>
      </p:sp>
      <p:sp>
        <p:nvSpPr>
          <p:cNvPr id="4" name="Slide Number Placeholder 3"/>
          <p:cNvSpPr>
            <a:spLocks noGrp="1"/>
          </p:cNvSpPr>
          <p:nvPr>
            <p:ph type="sldNum" sz="quarter" idx="5"/>
          </p:nvPr>
        </p:nvSpPr>
        <p:spPr/>
        <p:txBody>
          <a:bodyPr/>
          <a:lstStyle/>
          <a:p>
            <a:fld id="{6E9ECDCB-37E0-4F71-AF68-485639C59D19}" type="slidenum">
              <a:rPr lang="en-US" altLang="en-US" smtClean="0"/>
              <a:pPr/>
              <a:t>14</a:t>
            </a:fld>
            <a:endParaRPr lang="en-US" altLang="en-US"/>
          </a:p>
        </p:txBody>
      </p:sp>
      <p:sp>
        <p:nvSpPr>
          <p:cNvPr id="5" name="Date Placeholder 4">
            <a:extLst>
              <a:ext uri="{FF2B5EF4-FFF2-40B4-BE49-F238E27FC236}">
                <a16:creationId xmlns:a16="http://schemas.microsoft.com/office/drawing/2014/main" id="{01AE0BD3-BF78-77A2-57F0-85D0B786268D}"/>
              </a:ext>
            </a:extLst>
          </p:cNvPr>
          <p:cNvSpPr>
            <a:spLocks noGrp="1"/>
          </p:cNvSpPr>
          <p:nvPr>
            <p:ph type="dt" idx="1"/>
          </p:nvPr>
        </p:nvSpPr>
        <p:spPr/>
        <p:txBody>
          <a:bodyPr/>
          <a:lstStyle/>
          <a:p>
            <a:pPr>
              <a:defRPr/>
            </a:pPr>
            <a:r>
              <a:rPr lang="en-US"/>
              <a:t>7/13/2025 am</a:t>
            </a:r>
          </a:p>
        </p:txBody>
      </p:sp>
      <p:sp>
        <p:nvSpPr>
          <p:cNvPr id="7" name="Footer Placeholder 6">
            <a:extLst>
              <a:ext uri="{FF2B5EF4-FFF2-40B4-BE49-F238E27FC236}">
                <a16:creationId xmlns:a16="http://schemas.microsoft.com/office/drawing/2014/main" id="{6A1ECBB8-A54C-A9BD-15D0-4AB8352A84B7}"/>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1510344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dirty="0"/>
              <a:t>Genesis 3:9-19 “Then the Lord God called to the man, and said to him, ‘Where are you?’ He said, ‘I heard the sound of You in the garden, and I was afraid because I was naked; so I hid myself.’ And He said, ‘Who told you that you were naked? Have you eaten from the tree of which I commanded you not to eat?’ The man said, ‘The woman whom You gave to be with me, she gave me from the tree, and I ate.’ Then the Lord God said to the woman, ‘What is this you have done?’ And the woman said, ‘The serpent deceived me, and I ate.’ The Lord God said to the serpent, ‘Because you have done this, Cursed are you more than all cattle, and more than every beast of the field; On your belly you will go, and dust you will eat all the days of your life; And I will put enmity between you and the woman, and between your seed and her seed; He shall bruise you on the head, and you shall bruise him on the heel.’ To the woman He said, ‘I will greatly multiply Your pain in childbirth, In pain you will bring forth children; Yet your desire will be for your husband, and he will rule over you.’ Then to Adam He said, ‘Because you have listened to the voice of your wife, and have eaten from the tree about which I commanded you, saying, “You shall not eat from it”; Cursed is the ground because of you; In toil you will eat of it all the days of your life. Both thorns and thistles it shall grow for you; and you will eat the plants of the field; By the sweat of your face you will eat bread, till you return to the ground, because from it you were taken; For you are dust, and to dust you shall return.”</a:t>
            </a:r>
          </a:p>
          <a:p>
            <a:pPr defTabSz="990511">
              <a:defRPr/>
            </a:pPr>
            <a:endParaRPr lang="en-US" dirty="0"/>
          </a:p>
          <a:p>
            <a:pPr defTabSz="990511">
              <a:defRPr/>
            </a:pPr>
            <a:r>
              <a:rPr lang="en-US" dirty="0"/>
              <a:t>Genesis 3:23 therefore the </a:t>
            </a:r>
            <a:r>
              <a:rPr lang="en-US" cap="small" dirty="0"/>
              <a:t>Lord</a:t>
            </a:r>
            <a:r>
              <a:rPr lang="en-US" dirty="0"/>
              <a:t> God sent him out from the garden of Eden, to cultivate the ground from which he was taken.</a:t>
            </a:r>
          </a:p>
          <a:p>
            <a:endParaRPr lang="en-US" dirty="0"/>
          </a:p>
        </p:txBody>
      </p:sp>
      <p:sp>
        <p:nvSpPr>
          <p:cNvPr id="4" name="Slide Number Placeholder 3"/>
          <p:cNvSpPr>
            <a:spLocks noGrp="1"/>
          </p:cNvSpPr>
          <p:nvPr>
            <p:ph type="sldNum" sz="quarter" idx="5"/>
          </p:nvPr>
        </p:nvSpPr>
        <p:spPr/>
        <p:txBody>
          <a:bodyPr/>
          <a:lstStyle/>
          <a:p>
            <a:fld id="{6E9ECDCB-37E0-4F71-AF68-485639C59D19}" type="slidenum">
              <a:rPr lang="en-US" altLang="en-US" smtClean="0"/>
              <a:pPr/>
              <a:t>15</a:t>
            </a:fld>
            <a:endParaRPr lang="en-US" altLang="en-US"/>
          </a:p>
        </p:txBody>
      </p:sp>
      <p:sp>
        <p:nvSpPr>
          <p:cNvPr id="5" name="Date Placeholder 4">
            <a:extLst>
              <a:ext uri="{FF2B5EF4-FFF2-40B4-BE49-F238E27FC236}">
                <a16:creationId xmlns:a16="http://schemas.microsoft.com/office/drawing/2014/main" id="{F7CB92A3-42C8-8293-FC38-50D2C0067B17}"/>
              </a:ext>
            </a:extLst>
          </p:cNvPr>
          <p:cNvSpPr>
            <a:spLocks noGrp="1"/>
          </p:cNvSpPr>
          <p:nvPr>
            <p:ph type="dt" idx="1"/>
          </p:nvPr>
        </p:nvSpPr>
        <p:spPr/>
        <p:txBody>
          <a:bodyPr/>
          <a:lstStyle/>
          <a:p>
            <a:pPr>
              <a:defRPr/>
            </a:pPr>
            <a:r>
              <a:rPr lang="en-US"/>
              <a:t>7/13/2025 am</a:t>
            </a:r>
          </a:p>
        </p:txBody>
      </p:sp>
      <p:sp>
        <p:nvSpPr>
          <p:cNvPr id="7" name="Footer Placeholder 6">
            <a:extLst>
              <a:ext uri="{FF2B5EF4-FFF2-40B4-BE49-F238E27FC236}">
                <a16:creationId xmlns:a16="http://schemas.microsoft.com/office/drawing/2014/main" id="{6BB7E673-49C3-D75A-ACCC-B57EC7661BBB}"/>
              </a:ext>
            </a:extLst>
          </p:cNvPr>
          <p:cNvSpPr>
            <a:spLocks noGrp="1"/>
          </p:cNvSpPr>
          <p:nvPr>
            <p:ph type="ftr" sz="quarter" idx="4"/>
          </p:nvPr>
        </p:nvSpPr>
        <p:spPr/>
        <p:txBody>
          <a:bodyPr/>
          <a:lstStyle/>
          <a:p>
            <a:pPr>
              <a:defRPr/>
            </a:pPr>
            <a:r>
              <a:rPr lang="en-US"/>
              <a:t>Randy Childs</a:t>
            </a:r>
          </a:p>
        </p:txBody>
      </p:sp>
    </p:spTree>
    <p:extLst>
      <p:ext uri="{BB962C8B-B14F-4D97-AF65-F5344CB8AC3E}">
        <p14:creationId xmlns:p14="http://schemas.microsoft.com/office/powerpoint/2010/main" val="4290001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7EC45166-C362-3401-9E5E-E8045491F05C}"/>
              </a:ext>
            </a:extLst>
          </p:cNvPr>
          <p:cNvGrpSpPr>
            <a:grpSpLocks/>
          </p:cNvGrpSpPr>
          <p:nvPr/>
        </p:nvGrpSpPr>
        <p:grpSpPr bwMode="auto">
          <a:xfrm>
            <a:off x="0" y="0"/>
            <a:ext cx="9148763" cy="6851650"/>
            <a:chOff x="1" y="0"/>
            <a:chExt cx="5763" cy="4316"/>
          </a:xfrm>
        </p:grpSpPr>
        <p:sp>
          <p:nvSpPr>
            <p:cNvPr id="3" name="Freeform 3">
              <a:extLst>
                <a:ext uri="{FF2B5EF4-FFF2-40B4-BE49-F238E27FC236}">
                  <a16:creationId xmlns:a16="http://schemas.microsoft.com/office/drawing/2014/main" id="{941FD358-209D-EE2C-540D-1E2CDBCE6DC8}"/>
                </a:ext>
              </a:extLst>
            </p:cNvPr>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 name="Freeform 4">
              <a:extLst>
                <a:ext uri="{FF2B5EF4-FFF2-40B4-BE49-F238E27FC236}">
                  <a16:creationId xmlns:a16="http://schemas.microsoft.com/office/drawing/2014/main" id="{CD897BA8-FBF0-021E-1475-C1F70F8A8AFB}"/>
                </a:ext>
              </a:extLst>
            </p:cNvPr>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5" name="Freeform 5">
              <a:extLst>
                <a:ext uri="{FF2B5EF4-FFF2-40B4-BE49-F238E27FC236}">
                  <a16:creationId xmlns:a16="http://schemas.microsoft.com/office/drawing/2014/main" id="{9B53BAA0-E240-8C98-5F29-9456D58FECAF}"/>
                </a:ext>
              </a:extLst>
            </p:cNvPr>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grpSp>
          <p:nvGrpSpPr>
            <p:cNvPr id="6" name="Group 6">
              <a:extLst>
                <a:ext uri="{FF2B5EF4-FFF2-40B4-BE49-F238E27FC236}">
                  <a16:creationId xmlns:a16="http://schemas.microsoft.com/office/drawing/2014/main" id="{30472F12-9335-3A7D-BBC4-F9466C25B067}"/>
                </a:ext>
              </a:extLst>
            </p:cNvPr>
            <p:cNvGrpSpPr>
              <a:grpSpLocks/>
            </p:cNvGrpSpPr>
            <p:nvPr/>
          </p:nvGrpSpPr>
          <p:grpSpPr bwMode="auto">
            <a:xfrm>
              <a:off x="288" y="0"/>
              <a:ext cx="5098" cy="4316"/>
              <a:chOff x="288" y="0"/>
              <a:chExt cx="5098" cy="4316"/>
            </a:xfrm>
          </p:grpSpPr>
          <p:sp>
            <p:nvSpPr>
              <p:cNvPr id="26" name="Freeform 7">
                <a:extLst>
                  <a:ext uri="{FF2B5EF4-FFF2-40B4-BE49-F238E27FC236}">
                    <a16:creationId xmlns:a16="http://schemas.microsoft.com/office/drawing/2014/main" id="{E240376F-924F-91E1-9CEA-8E95967BF797}"/>
                  </a:ext>
                </a:extLst>
              </p:cNvPr>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27" name="Freeform 8">
                <a:extLst>
                  <a:ext uri="{FF2B5EF4-FFF2-40B4-BE49-F238E27FC236}">
                    <a16:creationId xmlns:a16="http://schemas.microsoft.com/office/drawing/2014/main" id="{70F4ED6E-D792-301F-3655-9F26B5CC69FF}"/>
                  </a:ext>
                </a:extLst>
              </p:cNvPr>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28" name="Freeform 9">
                <a:extLst>
                  <a:ext uri="{FF2B5EF4-FFF2-40B4-BE49-F238E27FC236}">
                    <a16:creationId xmlns:a16="http://schemas.microsoft.com/office/drawing/2014/main" id="{546E490F-B40A-1DA0-343A-07CA85DDC625}"/>
                  </a:ext>
                </a:extLst>
              </p:cNvPr>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29" name="Freeform 10">
                <a:extLst>
                  <a:ext uri="{FF2B5EF4-FFF2-40B4-BE49-F238E27FC236}">
                    <a16:creationId xmlns:a16="http://schemas.microsoft.com/office/drawing/2014/main" id="{BC04AF82-53FA-E574-DBA3-D56A2A0723FB}"/>
                  </a:ext>
                </a:extLst>
              </p:cNvPr>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0" name="Freeform 11">
                <a:extLst>
                  <a:ext uri="{FF2B5EF4-FFF2-40B4-BE49-F238E27FC236}">
                    <a16:creationId xmlns:a16="http://schemas.microsoft.com/office/drawing/2014/main" id="{CCB6BCE5-54E3-1146-B407-0174404228ED}"/>
                  </a:ext>
                </a:extLst>
              </p:cNvPr>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1" name="Freeform 12">
                <a:extLst>
                  <a:ext uri="{FF2B5EF4-FFF2-40B4-BE49-F238E27FC236}">
                    <a16:creationId xmlns:a16="http://schemas.microsoft.com/office/drawing/2014/main" id="{4DE5FE18-1497-ECC2-8051-27C87004B0AB}"/>
                  </a:ext>
                </a:extLst>
              </p:cNvPr>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2" name="Freeform 13">
                <a:extLst>
                  <a:ext uri="{FF2B5EF4-FFF2-40B4-BE49-F238E27FC236}">
                    <a16:creationId xmlns:a16="http://schemas.microsoft.com/office/drawing/2014/main" id="{EC1B19B0-9844-322F-4093-EC2161D7B347}"/>
                  </a:ext>
                </a:extLst>
              </p:cNvPr>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3" name="Freeform 14">
                <a:extLst>
                  <a:ext uri="{FF2B5EF4-FFF2-40B4-BE49-F238E27FC236}">
                    <a16:creationId xmlns:a16="http://schemas.microsoft.com/office/drawing/2014/main" id="{1BABF5D7-46DB-8AE9-E6E4-ECCD035AD4F6}"/>
                  </a:ext>
                </a:extLst>
              </p:cNvPr>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4" name="Freeform 15">
                <a:extLst>
                  <a:ext uri="{FF2B5EF4-FFF2-40B4-BE49-F238E27FC236}">
                    <a16:creationId xmlns:a16="http://schemas.microsoft.com/office/drawing/2014/main" id="{80CD5DA1-604B-8159-10C5-B5395FD63A39}"/>
                  </a:ext>
                </a:extLst>
              </p:cNvPr>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5" name="Freeform 16">
                <a:extLst>
                  <a:ext uri="{FF2B5EF4-FFF2-40B4-BE49-F238E27FC236}">
                    <a16:creationId xmlns:a16="http://schemas.microsoft.com/office/drawing/2014/main" id="{D7CD1195-B275-4450-DB59-F21569444985}"/>
                  </a:ext>
                </a:extLst>
              </p:cNvPr>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6" name="Freeform 17">
                <a:extLst>
                  <a:ext uri="{FF2B5EF4-FFF2-40B4-BE49-F238E27FC236}">
                    <a16:creationId xmlns:a16="http://schemas.microsoft.com/office/drawing/2014/main" id="{A4828B03-D4DF-D26F-E825-6E05EDEDEB1A}"/>
                  </a:ext>
                </a:extLst>
              </p:cNvPr>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7" name="Freeform 18">
                <a:extLst>
                  <a:ext uri="{FF2B5EF4-FFF2-40B4-BE49-F238E27FC236}">
                    <a16:creationId xmlns:a16="http://schemas.microsoft.com/office/drawing/2014/main" id="{75629844-C856-9CD9-45E7-6667C2324C18}"/>
                  </a:ext>
                </a:extLst>
              </p:cNvPr>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8" name="Freeform 19">
                <a:extLst>
                  <a:ext uri="{FF2B5EF4-FFF2-40B4-BE49-F238E27FC236}">
                    <a16:creationId xmlns:a16="http://schemas.microsoft.com/office/drawing/2014/main" id="{334EE47E-8549-B138-5411-B50ACD68F880}"/>
                  </a:ext>
                </a:extLst>
              </p:cNvPr>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grpSp>
        <p:sp>
          <p:nvSpPr>
            <p:cNvPr id="7" name="Freeform 20">
              <a:extLst>
                <a:ext uri="{FF2B5EF4-FFF2-40B4-BE49-F238E27FC236}">
                  <a16:creationId xmlns:a16="http://schemas.microsoft.com/office/drawing/2014/main" id="{434F7158-E839-B3E0-4AA4-49575637BA4E}"/>
                </a:ext>
              </a:extLst>
            </p:cNvPr>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8" name="Freeform 21">
              <a:extLst>
                <a:ext uri="{FF2B5EF4-FFF2-40B4-BE49-F238E27FC236}">
                  <a16:creationId xmlns:a16="http://schemas.microsoft.com/office/drawing/2014/main" id="{5B928390-57CF-5D46-067A-D3C0B503E7B0}"/>
                </a:ext>
              </a:extLst>
            </p:cNvPr>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9" name="Freeform 22">
              <a:extLst>
                <a:ext uri="{FF2B5EF4-FFF2-40B4-BE49-F238E27FC236}">
                  <a16:creationId xmlns:a16="http://schemas.microsoft.com/office/drawing/2014/main" id="{9A45C34A-DBDE-0F95-6CE7-10D710604553}"/>
                </a:ext>
              </a:extLst>
            </p:cNvPr>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0" name="Freeform 23">
              <a:extLst>
                <a:ext uri="{FF2B5EF4-FFF2-40B4-BE49-F238E27FC236}">
                  <a16:creationId xmlns:a16="http://schemas.microsoft.com/office/drawing/2014/main" id="{95041BB3-DCEC-B4FB-0CB6-510C6C8A129D}"/>
                </a:ext>
              </a:extLst>
            </p:cNvPr>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en-US"/>
            </a:p>
          </p:txBody>
        </p:sp>
        <p:sp>
          <p:nvSpPr>
            <p:cNvPr id="11" name="Freeform 24">
              <a:extLst>
                <a:ext uri="{FF2B5EF4-FFF2-40B4-BE49-F238E27FC236}">
                  <a16:creationId xmlns:a16="http://schemas.microsoft.com/office/drawing/2014/main" id="{E5F060A4-E778-9F06-3325-9C65B94C4302}"/>
                </a:ext>
              </a:extLst>
            </p:cNvPr>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en-US"/>
            </a:p>
          </p:txBody>
        </p:sp>
        <p:sp>
          <p:nvSpPr>
            <p:cNvPr id="12" name="Freeform 25">
              <a:extLst>
                <a:ext uri="{FF2B5EF4-FFF2-40B4-BE49-F238E27FC236}">
                  <a16:creationId xmlns:a16="http://schemas.microsoft.com/office/drawing/2014/main" id="{121DEC45-CC3F-8B6C-7DA9-CD1084360BCC}"/>
                </a:ext>
              </a:extLst>
            </p:cNvPr>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3" name="Freeform 26">
              <a:extLst>
                <a:ext uri="{FF2B5EF4-FFF2-40B4-BE49-F238E27FC236}">
                  <a16:creationId xmlns:a16="http://schemas.microsoft.com/office/drawing/2014/main" id="{0A522A91-80F2-4535-21B8-D12194B5B0FB}"/>
                </a:ext>
              </a:extLst>
            </p:cNvPr>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en-US"/>
            </a:p>
          </p:txBody>
        </p:sp>
        <p:sp>
          <p:nvSpPr>
            <p:cNvPr id="14" name="Freeform 27">
              <a:extLst>
                <a:ext uri="{FF2B5EF4-FFF2-40B4-BE49-F238E27FC236}">
                  <a16:creationId xmlns:a16="http://schemas.microsoft.com/office/drawing/2014/main" id="{6ADA876B-0BC3-E560-9B03-B4855D3A3261}"/>
                </a:ext>
              </a:extLst>
            </p:cNvPr>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en-US"/>
            </a:p>
          </p:txBody>
        </p:sp>
        <p:sp>
          <p:nvSpPr>
            <p:cNvPr id="15" name="Line 28">
              <a:extLst>
                <a:ext uri="{FF2B5EF4-FFF2-40B4-BE49-F238E27FC236}">
                  <a16:creationId xmlns:a16="http://schemas.microsoft.com/office/drawing/2014/main" id="{9FD2B892-077B-AABE-0714-906078DC7E03}"/>
                </a:ext>
              </a:extLst>
            </p:cNvPr>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en-US"/>
            </a:p>
          </p:txBody>
        </p:sp>
        <p:sp>
          <p:nvSpPr>
            <p:cNvPr id="16" name="Line 29">
              <a:extLst>
                <a:ext uri="{FF2B5EF4-FFF2-40B4-BE49-F238E27FC236}">
                  <a16:creationId xmlns:a16="http://schemas.microsoft.com/office/drawing/2014/main" id="{36C22868-188A-8227-9388-0CD03C202BD4}"/>
                </a:ext>
              </a:extLst>
            </p:cNvPr>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en-US"/>
            </a:p>
          </p:txBody>
        </p:sp>
        <p:sp>
          <p:nvSpPr>
            <p:cNvPr id="17" name="Line 30">
              <a:extLst>
                <a:ext uri="{FF2B5EF4-FFF2-40B4-BE49-F238E27FC236}">
                  <a16:creationId xmlns:a16="http://schemas.microsoft.com/office/drawing/2014/main" id="{F1A8569F-841A-FDC8-D382-44CC6E6F7C10}"/>
                </a:ext>
              </a:extLst>
            </p:cNvPr>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en-US"/>
            </a:p>
          </p:txBody>
        </p:sp>
        <p:grpSp>
          <p:nvGrpSpPr>
            <p:cNvPr id="18" name="Group 31">
              <a:extLst>
                <a:ext uri="{FF2B5EF4-FFF2-40B4-BE49-F238E27FC236}">
                  <a16:creationId xmlns:a16="http://schemas.microsoft.com/office/drawing/2014/main" id="{8BEF456D-996D-5B2A-D751-80DA7F8578D7}"/>
                </a:ext>
              </a:extLst>
            </p:cNvPr>
            <p:cNvGrpSpPr>
              <a:grpSpLocks/>
            </p:cNvGrpSpPr>
            <p:nvPr/>
          </p:nvGrpSpPr>
          <p:grpSpPr bwMode="auto">
            <a:xfrm>
              <a:off x="1" y="392"/>
              <a:ext cx="5758" cy="1571"/>
              <a:chOff x="1" y="392"/>
              <a:chExt cx="5758" cy="1571"/>
            </a:xfrm>
          </p:grpSpPr>
          <p:sp>
            <p:nvSpPr>
              <p:cNvPr id="21" name="Line 32">
                <a:extLst>
                  <a:ext uri="{FF2B5EF4-FFF2-40B4-BE49-F238E27FC236}">
                    <a16:creationId xmlns:a16="http://schemas.microsoft.com/office/drawing/2014/main" id="{7A1D3275-0822-EF21-7343-4155E7007C84}"/>
                  </a:ext>
                </a:extLst>
              </p:cNvPr>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a:defRPr/>
                </a:pPr>
                <a:endParaRPr lang="en-US"/>
              </a:p>
            </p:txBody>
          </p:sp>
          <p:sp>
            <p:nvSpPr>
              <p:cNvPr id="22" name="Line 33">
                <a:extLst>
                  <a:ext uri="{FF2B5EF4-FFF2-40B4-BE49-F238E27FC236}">
                    <a16:creationId xmlns:a16="http://schemas.microsoft.com/office/drawing/2014/main" id="{ECDEE43E-7EC9-F9B4-C2EC-7404600D8CBB}"/>
                  </a:ext>
                </a:extLst>
              </p:cNvPr>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a:defRPr/>
                </a:pPr>
                <a:endParaRPr lang="en-US"/>
              </a:p>
            </p:txBody>
          </p:sp>
          <p:sp>
            <p:nvSpPr>
              <p:cNvPr id="23" name="Line 34">
                <a:extLst>
                  <a:ext uri="{FF2B5EF4-FFF2-40B4-BE49-F238E27FC236}">
                    <a16:creationId xmlns:a16="http://schemas.microsoft.com/office/drawing/2014/main" id="{82A64A3B-CA18-507C-6075-AE2AA11EB59C}"/>
                  </a:ext>
                </a:extLst>
              </p:cNvPr>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a:defRPr/>
                </a:pPr>
                <a:endParaRPr lang="en-US"/>
              </a:p>
            </p:txBody>
          </p:sp>
          <p:sp>
            <p:nvSpPr>
              <p:cNvPr id="24" name="Line 35">
                <a:extLst>
                  <a:ext uri="{FF2B5EF4-FFF2-40B4-BE49-F238E27FC236}">
                    <a16:creationId xmlns:a16="http://schemas.microsoft.com/office/drawing/2014/main" id="{0192DAB9-1114-ABCC-F90A-9E0CA8B9966E}"/>
                  </a:ext>
                </a:extLst>
              </p:cNvPr>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a:defRPr/>
                </a:pPr>
                <a:endParaRPr lang="en-US"/>
              </a:p>
            </p:txBody>
          </p:sp>
          <p:sp>
            <p:nvSpPr>
              <p:cNvPr id="25" name="Line 36">
                <a:extLst>
                  <a:ext uri="{FF2B5EF4-FFF2-40B4-BE49-F238E27FC236}">
                    <a16:creationId xmlns:a16="http://schemas.microsoft.com/office/drawing/2014/main" id="{AB2AD9BA-0473-9764-44C1-12BED1CB95CB}"/>
                  </a:ext>
                </a:extLst>
              </p:cNvPr>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a:defRPr/>
                </a:pPr>
                <a:endParaRPr lang="en-US"/>
              </a:p>
            </p:txBody>
          </p:sp>
        </p:grpSp>
        <p:sp>
          <p:nvSpPr>
            <p:cNvPr id="19" name="Line 37">
              <a:extLst>
                <a:ext uri="{FF2B5EF4-FFF2-40B4-BE49-F238E27FC236}">
                  <a16:creationId xmlns:a16="http://schemas.microsoft.com/office/drawing/2014/main" id="{2348B6FC-610D-199D-93AC-537D081DF847}"/>
                </a:ext>
              </a:extLst>
            </p:cNvPr>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en-US"/>
            </a:p>
          </p:txBody>
        </p:sp>
        <p:sp>
          <p:nvSpPr>
            <p:cNvPr id="20" name="Line 38">
              <a:extLst>
                <a:ext uri="{FF2B5EF4-FFF2-40B4-BE49-F238E27FC236}">
                  <a16:creationId xmlns:a16="http://schemas.microsoft.com/office/drawing/2014/main" id="{39B3685B-C7EE-348C-64F7-1E1031B16FC0}"/>
                </a:ext>
              </a:extLst>
            </p:cNvPr>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en-US"/>
            </a:p>
          </p:txBody>
        </p:sp>
      </p:grpSp>
      <p:sp>
        <p:nvSpPr>
          <p:cNvPr id="5159"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5160"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39" name="Rectangle 41">
            <a:extLst>
              <a:ext uri="{FF2B5EF4-FFF2-40B4-BE49-F238E27FC236}">
                <a16:creationId xmlns:a16="http://schemas.microsoft.com/office/drawing/2014/main" id="{43E4E045-5030-5B07-C3A9-251607866B66}"/>
              </a:ext>
            </a:extLst>
          </p:cNvPr>
          <p:cNvSpPr>
            <a:spLocks noGrp="1" noChangeArrowheads="1"/>
          </p:cNvSpPr>
          <p:nvPr>
            <p:ph type="dt" sz="quarter" idx="10"/>
          </p:nvPr>
        </p:nvSpPr>
        <p:spPr/>
        <p:txBody>
          <a:bodyPr/>
          <a:lstStyle>
            <a:lvl1pPr>
              <a:defRPr smtClean="0"/>
            </a:lvl1pPr>
          </a:lstStyle>
          <a:p>
            <a:pPr>
              <a:defRPr/>
            </a:pPr>
            <a:endParaRPr lang="en-US"/>
          </a:p>
        </p:txBody>
      </p:sp>
      <p:sp>
        <p:nvSpPr>
          <p:cNvPr id="40" name="Rectangle 42">
            <a:extLst>
              <a:ext uri="{FF2B5EF4-FFF2-40B4-BE49-F238E27FC236}">
                <a16:creationId xmlns:a16="http://schemas.microsoft.com/office/drawing/2014/main" id="{FD4F4417-E568-B37A-A133-1F2240160251}"/>
              </a:ext>
            </a:extLst>
          </p:cNvPr>
          <p:cNvSpPr>
            <a:spLocks noGrp="1" noChangeArrowheads="1"/>
          </p:cNvSpPr>
          <p:nvPr>
            <p:ph type="ftr" sz="quarter" idx="11"/>
          </p:nvPr>
        </p:nvSpPr>
        <p:spPr/>
        <p:txBody>
          <a:bodyPr/>
          <a:lstStyle>
            <a:lvl1pPr>
              <a:defRPr smtClean="0"/>
            </a:lvl1pPr>
          </a:lstStyle>
          <a:p>
            <a:pPr>
              <a:defRPr/>
            </a:pPr>
            <a:endParaRPr lang="en-US"/>
          </a:p>
        </p:txBody>
      </p:sp>
      <p:sp>
        <p:nvSpPr>
          <p:cNvPr id="41" name="Rectangle 43">
            <a:extLst>
              <a:ext uri="{FF2B5EF4-FFF2-40B4-BE49-F238E27FC236}">
                <a16:creationId xmlns:a16="http://schemas.microsoft.com/office/drawing/2014/main" id="{15A06D55-44CB-3B91-8916-03ACC38B5225}"/>
              </a:ext>
            </a:extLst>
          </p:cNvPr>
          <p:cNvSpPr>
            <a:spLocks noGrp="1" noChangeArrowheads="1"/>
          </p:cNvSpPr>
          <p:nvPr>
            <p:ph type="sldNum" sz="quarter" idx="12"/>
          </p:nvPr>
        </p:nvSpPr>
        <p:spPr/>
        <p:txBody>
          <a:bodyPr/>
          <a:lstStyle>
            <a:lvl1pPr>
              <a:defRPr/>
            </a:lvl1pPr>
          </a:lstStyle>
          <a:p>
            <a:fld id="{907B52DA-9313-4A98-B2FC-32C94427A985}" type="slidenum">
              <a:rPr lang="en-US" altLang="en-US"/>
              <a:pPr/>
              <a:t>‹#›</a:t>
            </a:fld>
            <a:endParaRPr lang="en-US" altLang="en-US"/>
          </a:p>
        </p:txBody>
      </p:sp>
    </p:spTree>
    <p:extLst>
      <p:ext uri="{BB962C8B-B14F-4D97-AF65-F5344CB8AC3E}">
        <p14:creationId xmlns:p14="http://schemas.microsoft.com/office/powerpoint/2010/main" val="2784007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4AC20034-9E55-F841-19EE-14EC31F143D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1">
            <a:extLst>
              <a:ext uri="{FF2B5EF4-FFF2-40B4-BE49-F238E27FC236}">
                <a16:creationId xmlns:a16="http://schemas.microsoft.com/office/drawing/2014/main" id="{5D03719F-E500-0129-3B54-629259092E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EAE7C507-8EBA-609D-69FB-E0C834076654}"/>
              </a:ext>
            </a:extLst>
          </p:cNvPr>
          <p:cNvSpPr>
            <a:spLocks noGrp="1" noChangeArrowheads="1"/>
          </p:cNvSpPr>
          <p:nvPr>
            <p:ph type="sldNum" sz="quarter" idx="12"/>
          </p:nvPr>
        </p:nvSpPr>
        <p:spPr>
          <a:ln/>
        </p:spPr>
        <p:txBody>
          <a:bodyPr/>
          <a:lstStyle>
            <a:lvl1pPr>
              <a:defRPr/>
            </a:lvl1pPr>
          </a:lstStyle>
          <a:p>
            <a:fld id="{04C658EE-2912-4C34-8D0C-7586E246AEEC}" type="slidenum">
              <a:rPr lang="en-US" altLang="en-US"/>
              <a:pPr/>
              <a:t>‹#›</a:t>
            </a:fld>
            <a:endParaRPr lang="en-US" altLang="en-US"/>
          </a:p>
        </p:txBody>
      </p:sp>
    </p:spTree>
    <p:extLst>
      <p:ext uri="{BB962C8B-B14F-4D97-AF65-F5344CB8AC3E}">
        <p14:creationId xmlns:p14="http://schemas.microsoft.com/office/powerpoint/2010/main" val="523608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A4B2C9FF-E469-7E15-0DE0-DDE0CEA3588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1">
            <a:extLst>
              <a:ext uri="{FF2B5EF4-FFF2-40B4-BE49-F238E27FC236}">
                <a16:creationId xmlns:a16="http://schemas.microsoft.com/office/drawing/2014/main" id="{9463F30F-F1ED-716E-2731-E60A21A1807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7245D8CD-F91E-4796-30E5-53E07326DD9E}"/>
              </a:ext>
            </a:extLst>
          </p:cNvPr>
          <p:cNvSpPr>
            <a:spLocks noGrp="1" noChangeArrowheads="1"/>
          </p:cNvSpPr>
          <p:nvPr>
            <p:ph type="sldNum" sz="quarter" idx="12"/>
          </p:nvPr>
        </p:nvSpPr>
        <p:spPr>
          <a:ln/>
        </p:spPr>
        <p:txBody>
          <a:bodyPr/>
          <a:lstStyle>
            <a:lvl1pPr>
              <a:defRPr/>
            </a:lvl1pPr>
          </a:lstStyle>
          <a:p>
            <a:fld id="{C206EE56-ED95-4150-A66D-6E45113107E3}" type="slidenum">
              <a:rPr lang="en-US" altLang="en-US"/>
              <a:pPr/>
              <a:t>‹#›</a:t>
            </a:fld>
            <a:endParaRPr lang="en-US" altLang="en-US"/>
          </a:p>
        </p:txBody>
      </p:sp>
    </p:spTree>
    <p:extLst>
      <p:ext uri="{BB962C8B-B14F-4D97-AF65-F5344CB8AC3E}">
        <p14:creationId xmlns:p14="http://schemas.microsoft.com/office/powerpoint/2010/main" val="210072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0">
            <a:extLst>
              <a:ext uri="{FF2B5EF4-FFF2-40B4-BE49-F238E27FC236}">
                <a16:creationId xmlns:a16="http://schemas.microsoft.com/office/drawing/2014/main" id="{CD9AA4C3-D973-715E-B3A1-5925B86D1A0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1">
            <a:extLst>
              <a:ext uri="{FF2B5EF4-FFF2-40B4-BE49-F238E27FC236}">
                <a16:creationId xmlns:a16="http://schemas.microsoft.com/office/drawing/2014/main" id="{F817A5D9-F1DF-0008-65A8-2368B3EB72D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2">
            <a:extLst>
              <a:ext uri="{FF2B5EF4-FFF2-40B4-BE49-F238E27FC236}">
                <a16:creationId xmlns:a16="http://schemas.microsoft.com/office/drawing/2014/main" id="{AB991D65-CA19-8A12-A42F-23AF27E417D9}"/>
              </a:ext>
            </a:extLst>
          </p:cNvPr>
          <p:cNvSpPr>
            <a:spLocks noGrp="1" noChangeArrowheads="1"/>
          </p:cNvSpPr>
          <p:nvPr>
            <p:ph type="sldNum" sz="quarter" idx="12"/>
          </p:nvPr>
        </p:nvSpPr>
        <p:spPr>
          <a:ln/>
        </p:spPr>
        <p:txBody>
          <a:bodyPr/>
          <a:lstStyle>
            <a:lvl1pPr>
              <a:defRPr/>
            </a:lvl1pPr>
          </a:lstStyle>
          <a:p>
            <a:fld id="{3CCC4BBC-70A4-44DC-8D72-C023266DC96C}" type="slidenum">
              <a:rPr lang="en-US" altLang="en-US"/>
              <a:pPr/>
              <a:t>‹#›</a:t>
            </a:fld>
            <a:endParaRPr lang="en-US" altLang="en-US"/>
          </a:p>
        </p:txBody>
      </p:sp>
    </p:spTree>
    <p:extLst>
      <p:ext uri="{BB962C8B-B14F-4D97-AF65-F5344CB8AC3E}">
        <p14:creationId xmlns:p14="http://schemas.microsoft.com/office/powerpoint/2010/main" val="332519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82A0C5CF-DC1E-7D92-85A8-24A2F5AB89E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1">
            <a:extLst>
              <a:ext uri="{FF2B5EF4-FFF2-40B4-BE49-F238E27FC236}">
                <a16:creationId xmlns:a16="http://schemas.microsoft.com/office/drawing/2014/main" id="{99EE73FE-718C-6075-8FA0-406FC74E90F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6A40ECBB-7325-B95A-5F8B-3DCB644C14F9}"/>
              </a:ext>
            </a:extLst>
          </p:cNvPr>
          <p:cNvSpPr>
            <a:spLocks noGrp="1" noChangeArrowheads="1"/>
          </p:cNvSpPr>
          <p:nvPr>
            <p:ph type="sldNum" sz="quarter" idx="12"/>
          </p:nvPr>
        </p:nvSpPr>
        <p:spPr>
          <a:ln/>
        </p:spPr>
        <p:txBody>
          <a:bodyPr/>
          <a:lstStyle>
            <a:lvl1pPr>
              <a:defRPr/>
            </a:lvl1pPr>
          </a:lstStyle>
          <a:p>
            <a:fld id="{AC39FA55-70B2-46D6-AF29-32947CEE94CE}" type="slidenum">
              <a:rPr lang="en-US" altLang="en-US"/>
              <a:pPr/>
              <a:t>‹#›</a:t>
            </a:fld>
            <a:endParaRPr lang="en-US" altLang="en-US"/>
          </a:p>
        </p:txBody>
      </p:sp>
    </p:spTree>
    <p:extLst>
      <p:ext uri="{BB962C8B-B14F-4D97-AF65-F5344CB8AC3E}">
        <p14:creationId xmlns:p14="http://schemas.microsoft.com/office/powerpoint/2010/main" val="1085340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0">
            <a:extLst>
              <a:ext uri="{FF2B5EF4-FFF2-40B4-BE49-F238E27FC236}">
                <a16:creationId xmlns:a16="http://schemas.microsoft.com/office/drawing/2014/main" id="{80925F9B-BF20-2799-EB7A-401991F672A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1">
            <a:extLst>
              <a:ext uri="{FF2B5EF4-FFF2-40B4-BE49-F238E27FC236}">
                <a16:creationId xmlns:a16="http://schemas.microsoft.com/office/drawing/2014/main" id="{773D5235-2D88-DD07-19DE-42630F3EBDF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1D98E206-2401-B3A9-35BE-273737222AF3}"/>
              </a:ext>
            </a:extLst>
          </p:cNvPr>
          <p:cNvSpPr>
            <a:spLocks noGrp="1" noChangeArrowheads="1"/>
          </p:cNvSpPr>
          <p:nvPr>
            <p:ph type="sldNum" sz="quarter" idx="12"/>
          </p:nvPr>
        </p:nvSpPr>
        <p:spPr>
          <a:ln/>
        </p:spPr>
        <p:txBody>
          <a:bodyPr/>
          <a:lstStyle>
            <a:lvl1pPr>
              <a:defRPr/>
            </a:lvl1pPr>
          </a:lstStyle>
          <a:p>
            <a:fld id="{CB436E51-0C67-4A0E-A1AA-7C4D6910C07D}" type="slidenum">
              <a:rPr lang="en-US" altLang="en-US"/>
              <a:pPr/>
              <a:t>‹#›</a:t>
            </a:fld>
            <a:endParaRPr lang="en-US" altLang="en-US"/>
          </a:p>
        </p:txBody>
      </p:sp>
    </p:spTree>
    <p:extLst>
      <p:ext uri="{BB962C8B-B14F-4D97-AF65-F5344CB8AC3E}">
        <p14:creationId xmlns:p14="http://schemas.microsoft.com/office/powerpoint/2010/main" val="4253459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0">
            <a:extLst>
              <a:ext uri="{FF2B5EF4-FFF2-40B4-BE49-F238E27FC236}">
                <a16:creationId xmlns:a16="http://schemas.microsoft.com/office/drawing/2014/main" id="{AEEF690F-27B1-A413-2142-F14772FD997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1">
            <a:extLst>
              <a:ext uri="{FF2B5EF4-FFF2-40B4-BE49-F238E27FC236}">
                <a16:creationId xmlns:a16="http://schemas.microsoft.com/office/drawing/2014/main" id="{3CC30564-9D4E-0201-BE36-35477D541EC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2">
            <a:extLst>
              <a:ext uri="{FF2B5EF4-FFF2-40B4-BE49-F238E27FC236}">
                <a16:creationId xmlns:a16="http://schemas.microsoft.com/office/drawing/2014/main" id="{398B7ACE-8F25-5A79-FEF8-8AE8C9876DDD}"/>
              </a:ext>
            </a:extLst>
          </p:cNvPr>
          <p:cNvSpPr>
            <a:spLocks noGrp="1" noChangeArrowheads="1"/>
          </p:cNvSpPr>
          <p:nvPr>
            <p:ph type="sldNum" sz="quarter" idx="12"/>
          </p:nvPr>
        </p:nvSpPr>
        <p:spPr>
          <a:ln/>
        </p:spPr>
        <p:txBody>
          <a:bodyPr/>
          <a:lstStyle>
            <a:lvl1pPr>
              <a:defRPr/>
            </a:lvl1pPr>
          </a:lstStyle>
          <a:p>
            <a:fld id="{A4DA0F21-3566-4E27-B31F-C62CDD5D8A97}" type="slidenum">
              <a:rPr lang="en-US" altLang="en-US"/>
              <a:pPr/>
              <a:t>‹#›</a:t>
            </a:fld>
            <a:endParaRPr lang="en-US" altLang="en-US"/>
          </a:p>
        </p:txBody>
      </p:sp>
    </p:spTree>
    <p:extLst>
      <p:ext uri="{BB962C8B-B14F-4D97-AF65-F5344CB8AC3E}">
        <p14:creationId xmlns:p14="http://schemas.microsoft.com/office/powerpoint/2010/main" val="3176248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0">
            <a:extLst>
              <a:ext uri="{FF2B5EF4-FFF2-40B4-BE49-F238E27FC236}">
                <a16:creationId xmlns:a16="http://schemas.microsoft.com/office/drawing/2014/main" id="{440D5E5C-E1C9-C088-7E83-DC6711BF611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41">
            <a:extLst>
              <a:ext uri="{FF2B5EF4-FFF2-40B4-BE49-F238E27FC236}">
                <a16:creationId xmlns:a16="http://schemas.microsoft.com/office/drawing/2014/main" id="{676F728C-32DA-E1E1-FD24-94125C6C638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42">
            <a:extLst>
              <a:ext uri="{FF2B5EF4-FFF2-40B4-BE49-F238E27FC236}">
                <a16:creationId xmlns:a16="http://schemas.microsoft.com/office/drawing/2014/main" id="{5A60DC29-E46B-031E-6F41-19ECB55931D9}"/>
              </a:ext>
            </a:extLst>
          </p:cNvPr>
          <p:cNvSpPr>
            <a:spLocks noGrp="1" noChangeArrowheads="1"/>
          </p:cNvSpPr>
          <p:nvPr>
            <p:ph type="sldNum" sz="quarter" idx="12"/>
          </p:nvPr>
        </p:nvSpPr>
        <p:spPr>
          <a:ln/>
        </p:spPr>
        <p:txBody>
          <a:bodyPr/>
          <a:lstStyle>
            <a:lvl1pPr>
              <a:defRPr/>
            </a:lvl1pPr>
          </a:lstStyle>
          <a:p>
            <a:fld id="{314727C1-3951-463F-8173-E949C810BEB4}" type="slidenum">
              <a:rPr lang="en-US" altLang="en-US"/>
              <a:pPr/>
              <a:t>‹#›</a:t>
            </a:fld>
            <a:endParaRPr lang="en-US" altLang="en-US"/>
          </a:p>
        </p:txBody>
      </p:sp>
    </p:spTree>
    <p:extLst>
      <p:ext uri="{BB962C8B-B14F-4D97-AF65-F5344CB8AC3E}">
        <p14:creationId xmlns:p14="http://schemas.microsoft.com/office/powerpoint/2010/main" val="2144549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0">
            <a:extLst>
              <a:ext uri="{FF2B5EF4-FFF2-40B4-BE49-F238E27FC236}">
                <a16:creationId xmlns:a16="http://schemas.microsoft.com/office/drawing/2014/main" id="{303A6D68-8631-C3F2-6F1A-FBB166464B3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41">
            <a:extLst>
              <a:ext uri="{FF2B5EF4-FFF2-40B4-BE49-F238E27FC236}">
                <a16:creationId xmlns:a16="http://schemas.microsoft.com/office/drawing/2014/main" id="{A970A459-530A-631B-D0D8-E94608980EA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2">
            <a:extLst>
              <a:ext uri="{FF2B5EF4-FFF2-40B4-BE49-F238E27FC236}">
                <a16:creationId xmlns:a16="http://schemas.microsoft.com/office/drawing/2014/main" id="{2E848D1E-D5E7-83D7-8B05-09D40157CAF7}"/>
              </a:ext>
            </a:extLst>
          </p:cNvPr>
          <p:cNvSpPr>
            <a:spLocks noGrp="1" noChangeArrowheads="1"/>
          </p:cNvSpPr>
          <p:nvPr>
            <p:ph type="sldNum" sz="quarter" idx="12"/>
          </p:nvPr>
        </p:nvSpPr>
        <p:spPr>
          <a:ln/>
        </p:spPr>
        <p:txBody>
          <a:bodyPr/>
          <a:lstStyle>
            <a:lvl1pPr>
              <a:defRPr/>
            </a:lvl1pPr>
          </a:lstStyle>
          <a:p>
            <a:fld id="{64E3BE3C-3D32-4667-AD5D-6DE375EED6CD}" type="slidenum">
              <a:rPr lang="en-US" altLang="en-US"/>
              <a:pPr/>
              <a:t>‹#›</a:t>
            </a:fld>
            <a:endParaRPr lang="en-US" altLang="en-US"/>
          </a:p>
        </p:txBody>
      </p:sp>
    </p:spTree>
    <p:extLst>
      <p:ext uri="{BB962C8B-B14F-4D97-AF65-F5344CB8AC3E}">
        <p14:creationId xmlns:p14="http://schemas.microsoft.com/office/powerpoint/2010/main" val="3140865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a:extLst>
              <a:ext uri="{FF2B5EF4-FFF2-40B4-BE49-F238E27FC236}">
                <a16:creationId xmlns:a16="http://schemas.microsoft.com/office/drawing/2014/main" id="{9FF40BA6-910F-047B-7AF3-AC4CE963F8C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41">
            <a:extLst>
              <a:ext uri="{FF2B5EF4-FFF2-40B4-BE49-F238E27FC236}">
                <a16:creationId xmlns:a16="http://schemas.microsoft.com/office/drawing/2014/main" id="{B0F51B8C-9768-5E6C-AC8C-49FD37766D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42">
            <a:extLst>
              <a:ext uri="{FF2B5EF4-FFF2-40B4-BE49-F238E27FC236}">
                <a16:creationId xmlns:a16="http://schemas.microsoft.com/office/drawing/2014/main" id="{A2D40630-541C-7144-FF78-7F1899DE6CA5}"/>
              </a:ext>
            </a:extLst>
          </p:cNvPr>
          <p:cNvSpPr>
            <a:spLocks noGrp="1" noChangeArrowheads="1"/>
          </p:cNvSpPr>
          <p:nvPr>
            <p:ph type="sldNum" sz="quarter" idx="12"/>
          </p:nvPr>
        </p:nvSpPr>
        <p:spPr>
          <a:ln/>
        </p:spPr>
        <p:txBody>
          <a:bodyPr/>
          <a:lstStyle>
            <a:lvl1pPr>
              <a:defRPr/>
            </a:lvl1pPr>
          </a:lstStyle>
          <a:p>
            <a:fld id="{508C9D4B-6047-4C45-94FF-E83277169C33}" type="slidenum">
              <a:rPr lang="en-US" altLang="en-US"/>
              <a:pPr/>
              <a:t>‹#›</a:t>
            </a:fld>
            <a:endParaRPr lang="en-US" altLang="en-US"/>
          </a:p>
        </p:txBody>
      </p:sp>
    </p:spTree>
    <p:extLst>
      <p:ext uri="{BB962C8B-B14F-4D97-AF65-F5344CB8AC3E}">
        <p14:creationId xmlns:p14="http://schemas.microsoft.com/office/powerpoint/2010/main" val="3598886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0">
            <a:extLst>
              <a:ext uri="{FF2B5EF4-FFF2-40B4-BE49-F238E27FC236}">
                <a16:creationId xmlns:a16="http://schemas.microsoft.com/office/drawing/2014/main" id="{349744A5-72DA-2D05-D4F2-AB7B6CF5E82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1">
            <a:extLst>
              <a:ext uri="{FF2B5EF4-FFF2-40B4-BE49-F238E27FC236}">
                <a16:creationId xmlns:a16="http://schemas.microsoft.com/office/drawing/2014/main" id="{8473E40F-093E-C936-672A-A265CCD3451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2">
            <a:extLst>
              <a:ext uri="{FF2B5EF4-FFF2-40B4-BE49-F238E27FC236}">
                <a16:creationId xmlns:a16="http://schemas.microsoft.com/office/drawing/2014/main" id="{A4C0F9D9-1493-8DF6-ECED-8BEFDD511306}"/>
              </a:ext>
            </a:extLst>
          </p:cNvPr>
          <p:cNvSpPr>
            <a:spLocks noGrp="1" noChangeArrowheads="1"/>
          </p:cNvSpPr>
          <p:nvPr>
            <p:ph type="sldNum" sz="quarter" idx="12"/>
          </p:nvPr>
        </p:nvSpPr>
        <p:spPr>
          <a:ln/>
        </p:spPr>
        <p:txBody>
          <a:bodyPr/>
          <a:lstStyle>
            <a:lvl1pPr>
              <a:defRPr/>
            </a:lvl1pPr>
          </a:lstStyle>
          <a:p>
            <a:fld id="{92A1B557-7545-425A-B5EE-68BC22A5F9A0}" type="slidenum">
              <a:rPr lang="en-US" altLang="en-US"/>
              <a:pPr/>
              <a:t>‹#›</a:t>
            </a:fld>
            <a:endParaRPr lang="en-US" altLang="en-US"/>
          </a:p>
        </p:txBody>
      </p:sp>
    </p:spTree>
    <p:extLst>
      <p:ext uri="{BB962C8B-B14F-4D97-AF65-F5344CB8AC3E}">
        <p14:creationId xmlns:p14="http://schemas.microsoft.com/office/powerpoint/2010/main" val="4234385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0">
            <a:extLst>
              <a:ext uri="{FF2B5EF4-FFF2-40B4-BE49-F238E27FC236}">
                <a16:creationId xmlns:a16="http://schemas.microsoft.com/office/drawing/2014/main" id="{838D6EF1-CFFF-976F-6CA0-A19E1F0FB20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1">
            <a:extLst>
              <a:ext uri="{FF2B5EF4-FFF2-40B4-BE49-F238E27FC236}">
                <a16:creationId xmlns:a16="http://schemas.microsoft.com/office/drawing/2014/main" id="{4ED8D9A4-1AC1-C6A8-4AE9-6C9ABB4202D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2">
            <a:extLst>
              <a:ext uri="{FF2B5EF4-FFF2-40B4-BE49-F238E27FC236}">
                <a16:creationId xmlns:a16="http://schemas.microsoft.com/office/drawing/2014/main" id="{F7B75117-E029-4B90-141F-3C195033F3AE}"/>
              </a:ext>
            </a:extLst>
          </p:cNvPr>
          <p:cNvSpPr>
            <a:spLocks noGrp="1" noChangeArrowheads="1"/>
          </p:cNvSpPr>
          <p:nvPr>
            <p:ph type="sldNum" sz="quarter" idx="12"/>
          </p:nvPr>
        </p:nvSpPr>
        <p:spPr>
          <a:ln/>
        </p:spPr>
        <p:txBody>
          <a:bodyPr/>
          <a:lstStyle>
            <a:lvl1pPr>
              <a:defRPr/>
            </a:lvl1pPr>
          </a:lstStyle>
          <a:p>
            <a:fld id="{7EAD56E2-0B5F-44B1-829B-283F69A6ED92}" type="slidenum">
              <a:rPr lang="en-US" altLang="en-US"/>
              <a:pPr/>
              <a:t>‹#›</a:t>
            </a:fld>
            <a:endParaRPr lang="en-US" altLang="en-US"/>
          </a:p>
        </p:txBody>
      </p:sp>
    </p:spTree>
    <p:extLst>
      <p:ext uri="{BB962C8B-B14F-4D97-AF65-F5344CB8AC3E}">
        <p14:creationId xmlns:p14="http://schemas.microsoft.com/office/powerpoint/2010/main" val="2183945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2850"/>
            </a:gs>
          </a:gsLst>
          <a:lin ang="5400000" scaled="1"/>
        </a:gradFill>
        <a:effectLst/>
      </p:bgPr>
    </p:bg>
    <p:spTree>
      <p:nvGrpSpPr>
        <p:cNvPr id="1" name=""/>
        <p:cNvGrpSpPr/>
        <p:nvPr/>
      </p:nvGrpSpPr>
      <p:grpSpPr>
        <a:xfrm>
          <a:off x="0" y="0"/>
          <a:ext cx="0" cy="0"/>
          <a:chOff x="0" y="0"/>
          <a:chExt cx="0" cy="0"/>
        </a:xfrm>
      </p:grpSpPr>
      <p:grpSp>
        <p:nvGrpSpPr>
          <p:cNvPr id="4098" name="Group 2">
            <a:extLst>
              <a:ext uri="{FF2B5EF4-FFF2-40B4-BE49-F238E27FC236}">
                <a16:creationId xmlns:a16="http://schemas.microsoft.com/office/drawing/2014/main" id="{250BDC6C-1A00-10A6-C612-3F1E3C993750}"/>
              </a:ext>
            </a:extLst>
          </p:cNvPr>
          <p:cNvGrpSpPr>
            <a:grpSpLocks/>
          </p:cNvGrpSpPr>
          <p:nvPr/>
        </p:nvGrpSpPr>
        <p:grpSpPr bwMode="auto">
          <a:xfrm>
            <a:off x="1588" y="0"/>
            <a:ext cx="9148762" cy="6851650"/>
            <a:chOff x="1" y="0"/>
            <a:chExt cx="5763" cy="4316"/>
          </a:xfrm>
        </p:grpSpPr>
        <p:sp>
          <p:nvSpPr>
            <p:cNvPr id="4099" name="Freeform 3">
              <a:extLst>
                <a:ext uri="{FF2B5EF4-FFF2-40B4-BE49-F238E27FC236}">
                  <a16:creationId xmlns:a16="http://schemas.microsoft.com/office/drawing/2014/main" id="{55C76859-E722-0D00-5EC7-79864561C6F4}"/>
                </a:ext>
              </a:extLst>
            </p:cNvPr>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100" name="Freeform 4">
              <a:extLst>
                <a:ext uri="{FF2B5EF4-FFF2-40B4-BE49-F238E27FC236}">
                  <a16:creationId xmlns:a16="http://schemas.microsoft.com/office/drawing/2014/main" id="{29A1CE48-CFCE-1842-3BF9-A09668607230}"/>
                </a:ext>
              </a:extLst>
            </p:cNvPr>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101" name="Freeform 5">
              <a:extLst>
                <a:ext uri="{FF2B5EF4-FFF2-40B4-BE49-F238E27FC236}">
                  <a16:creationId xmlns:a16="http://schemas.microsoft.com/office/drawing/2014/main" id="{217357DB-D93F-A1DB-2145-2D53EEDE53AD}"/>
                </a:ext>
              </a:extLst>
            </p:cNvPr>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grpSp>
          <p:nvGrpSpPr>
            <p:cNvPr id="4107" name="Group 6">
              <a:extLst>
                <a:ext uri="{FF2B5EF4-FFF2-40B4-BE49-F238E27FC236}">
                  <a16:creationId xmlns:a16="http://schemas.microsoft.com/office/drawing/2014/main" id="{746E7555-DC27-1B6C-682E-3B73AE9E8D4C}"/>
                </a:ext>
              </a:extLst>
            </p:cNvPr>
            <p:cNvGrpSpPr>
              <a:grpSpLocks/>
            </p:cNvGrpSpPr>
            <p:nvPr/>
          </p:nvGrpSpPr>
          <p:grpSpPr bwMode="auto">
            <a:xfrm>
              <a:off x="288" y="0"/>
              <a:ext cx="5098" cy="4316"/>
              <a:chOff x="288" y="0"/>
              <a:chExt cx="5098" cy="4316"/>
            </a:xfrm>
          </p:grpSpPr>
          <p:sp>
            <p:nvSpPr>
              <p:cNvPr id="4103" name="Freeform 7">
                <a:extLst>
                  <a:ext uri="{FF2B5EF4-FFF2-40B4-BE49-F238E27FC236}">
                    <a16:creationId xmlns:a16="http://schemas.microsoft.com/office/drawing/2014/main" id="{73DF3B27-2586-E1AD-3DF4-34C501FF7A16}"/>
                  </a:ext>
                </a:extLst>
              </p:cNvPr>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04" name="Freeform 8">
                <a:extLst>
                  <a:ext uri="{FF2B5EF4-FFF2-40B4-BE49-F238E27FC236}">
                    <a16:creationId xmlns:a16="http://schemas.microsoft.com/office/drawing/2014/main" id="{3CE929B6-99CD-67B4-2E05-905BB96E9C0C}"/>
                  </a:ext>
                </a:extLst>
              </p:cNvPr>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05" name="Freeform 9">
                <a:extLst>
                  <a:ext uri="{FF2B5EF4-FFF2-40B4-BE49-F238E27FC236}">
                    <a16:creationId xmlns:a16="http://schemas.microsoft.com/office/drawing/2014/main" id="{C13E257D-5918-3A1F-13CC-1E18B142B0FD}"/>
                  </a:ext>
                </a:extLst>
              </p:cNvPr>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06" name="Freeform 10">
                <a:extLst>
                  <a:ext uri="{FF2B5EF4-FFF2-40B4-BE49-F238E27FC236}">
                    <a16:creationId xmlns:a16="http://schemas.microsoft.com/office/drawing/2014/main" id="{86DE53B3-AD37-1C13-1247-F6F365EF8145}"/>
                  </a:ext>
                </a:extLst>
              </p:cNvPr>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2" name="Freeform 11">
                <a:extLst>
                  <a:ext uri="{FF2B5EF4-FFF2-40B4-BE49-F238E27FC236}">
                    <a16:creationId xmlns:a16="http://schemas.microsoft.com/office/drawing/2014/main" id="{48E8EE6E-185C-6483-921C-AA987127A140}"/>
                  </a:ext>
                </a:extLst>
              </p:cNvPr>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08" name="Freeform 12">
                <a:extLst>
                  <a:ext uri="{FF2B5EF4-FFF2-40B4-BE49-F238E27FC236}">
                    <a16:creationId xmlns:a16="http://schemas.microsoft.com/office/drawing/2014/main" id="{6C2B5857-B7F2-E17A-254B-511D34994E01}"/>
                  </a:ext>
                </a:extLst>
              </p:cNvPr>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09" name="Freeform 13">
                <a:extLst>
                  <a:ext uri="{FF2B5EF4-FFF2-40B4-BE49-F238E27FC236}">
                    <a16:creationId xmlns:a16="http://schemas.microsoft.com/office/drawing/2014/main" id="{FF4528A3-E7C9-6C87-E82B-7298EFF1B3E5}"/>
                  </a:ext>
                </a:extLst>
              </p:cNvPr>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0" name="Freeform 14">
                <a:extLst>
                  <a:ext uri="{FF2B5EF4-FFF2-40B4-BE49-F238E27FC236}">
                    <a16:creationId xmlns:a16="http://schemas.microsoft.com/office/drawing/2014/main" id="{38FEB1FA-36C6-3714-2AA6-A1B6CD5303F1}"/>
                  </a:ext>
                </a:extLst>
              </p:cNvPr>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1" name="Freeform 15">
                <a:extLst>
                  <a:ext uri="{FF2B5EF4-FFF2-40B4-BE49-F238E27FC236}">
                    <a16:creationId xmlns:a16="http://schemas.microsoft.com/office/drawing/2014/main" id="{D8FDDAF8-A6AF-C0E0-13C0-75691E85E360}"/>
                  </a:ext>
                </a:extLst>
              </p:cNvPr>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2" name="Freeform 16">
                <a:extLst>
                  <a:ext uri="{FF2B5EF4-FFF2-40B4-BE49-F238E27FC236}">
                    <a16:creationId xmlns:a16="http://schemas.microsoft.com/office/drawing/2014/main" id="{DC0298EC-28D8-63E7-29C5-14B309C0C7CD}"/>
                  </a:ext>
                </a:extLst>
              </p:cNvPr>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3" name="Freeform 17">
                <a:extLst>
                  <a:ext uri="{FF2B5EF4-FFF2-40B4-BE49-F238E27FC236}">
                    <a16:creationId xmlns:a16="http://schemas.microsoft.com/office/drawing/2014/main" id="{C7CFDCF6-44DE-83D7-722E-2AC1F4626637}"/>
                  </a:ext>
                </a:extLst>
              </p:cNvPr>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4" name="Freeform 18">
                <a:extLst>
                  <a:ext uri="{FF2B5EF4-FFF2-40B4-BE49-F238E27FC236}">
                    <a16:creationId xmlns:a16="http://schemas.microsoft.com/office/drawing/2014/main" id="{6DF77339-902F-F94D-AF88-38C5583E1F48}"/>
                  </a:ext>
                </a:extLst>
              </p:cNvPr>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115" name="Freeform 19">
                <a:extLst>
                  <a:ext uri="{FF2B5EF4-FFF2-40B4-BE49-F238E27FC236}">
                    <a16:creationId xmlns:a16="http://schemas.microsoft.com/office/drawing/2014/main" id="{3CC74007-360F-70CC-1064-75710DF421C9}"/>
                  </a:ext>
                </a:extLst>
              </p:cNvPr>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grpSp>
        <p:sp>
          <p:nvSpPr>
            <p:cNvPr id="4116" name="Freeform 20">
              <a:extLst>
                <a:ext uri="{FF2B5EF4-FFF2-40B4-BE49-F238E27FC236}">
                  <a16:creationId xmlns:a16="http://schemas.microsoft.com/office/drawing/2014/main" id="{8BFC95D1-65BF-9A85-6550-55EB6E4D6DBC}"/>
                </a:ext>
              </a:extLst>
            </p:cNvPr>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117" name="Freeform 21">
              <a:extLst>
                <a:ext uri="{FF2B5EF4-FFF2-40B4-BE49-F238E27FC236}">
                  <a16:creationId xmlns:a16="http://schemas.microsoft.com/office/drawing/2014/main" id="{C19BFC6E-A3AF-8208-4666-A2ED750BD31D}"/>
                </a:ext>
              </a:extLst>
            </p:cNvPr>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118" name="Freeform 22">
              <a:extLst>
                <a:ext uri="{FF2B5EF4-FFF2-40B4-BE49-F238E27FC236}">
                  <a16:creationId xmlns:a16="http://schemas.microsoft.com/office/drawing/2014/main" id="{10FA7E7C-6F32-8101-739B-BE046E63A6D5}"/>
                </a:ext>
              </a:extLst>
            </p:cNvPr>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4119" name="Freeform 23">
              <a:extLst>
                <a:ext uri="{FF2B5EF4-FFF2-40B4-BE49-F238E27FC236}">
                  <a16:creationId xmlns:a16="http://schemas.microsoft.com/office/drawing/2014/main" id="{7F214E87-9188-4DCC-AC5B-E39577D2550C}"/>
                </a:ext>
              </a:extLst>
            </p:cNvPr>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lstStyle/>
            <a:p>
              <a:pPr>
                <a:defRPr/>
              </a:pPr>
              <a:endParaRPr lang="en-US"/>
            </a:p>
          </p:txBody>
        </p:sp>
        <p:sp>
          <p:nvSpPr>
            <p:cNvPr id="4120" name="Freeform 24">
              <a:extLst>
                <a:ext uri="{FF2B5EF4-FFF2-40B4-BE49-F238E27FC236}">
                  <a16:creationId xmlns:a16="http://schemas.microsoft.com/office/drawing/2014/main" id="{4B1A52E4-92AD-4518-1C8D-43F675FC6577}"/>
                </a:ext>
              </a:extLst>
            </p:cNvPr>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lstStyle/>
            <a:p>
              <a:pPr>
                <a:defRPr/>
              </a:pPr>
              <a:endParaRPr lang="en-US"/>
            </a:p>
          </p:txBody>
        </p:sp>
        <p:sp>
          <p:nvSpPr>
            <p:cNvPr id="4121" name="Freeform 25">
              <a:extLst>
                <a:ext uri="{FF2B5EF4-FFF2-40B4-BE49-F238E27FC236}">
                  <a16:creationId xmlns:a16="http://schemas.microsoft.com/office/drawing/2014/main" id="{CE002150-FA5D-6A42-9F11-C63124AB8BE5}"/>
                </a:ext>
              </a:extLst>
            </p:cNvPr>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4122" name="Freeform 26">
              <a:extLst>
                <a:ext uri="{FF2B5EF4-FFF2-40B4-BE49-F238E27FC236}">
                  <a16:creationId xmlns:a16="http://schemas.microsoft.com/office/drawing/2014/main" id="{9FECB412-7FBA-0197-DA0E-5F742FFD41C6}"/>
                </a:ext>
              </a:extLst>
            </p:cNvPr>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lstStyle/>
            <a:p>
              <a:pPr>
                <a:defRPr/>
              </a:pPr>
              <a:endParaRPr lang="en-US"/>
            </a:p>
          </p:txBody>
        </p:sp>
        <p:sp>
          <p:nvSpPr>
            <p:cNvPr id="4123" name="Freeform 27">
              <a:extLst>
                <a:ext uri="{FF2B5EF4-FFF2-40B4-BE49-F238E27FC236}">
                  <a16:creationId xmlns:a16="http://schemas.microsoft.com/office/drawing/2014/main" id="{E16DB909-F9CA-8556-A417-B527DBBA4FD3}"/>
                </a:ext>
              </a:extLst>
            </p:cNvPr>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lstStyle/>
            <a:p>
              <a:pPr>
                <a:defRPr/>
              </a:pPr>
              <a:endParaRPr lang="en-US"/>
            </a:p>
          </p:txBody>
        </p:sp>
        <p:sp>
          <p:nvSpPr>
            <p:cNvPr id="4124" name="Line 28">
              <a:extLst>
                <a:ext uri="{FF2B5EF4-FFF2-40B4-BE49-F238E27FC236}">
                  <a16:creationId xmlns:a16="http://schemas.microsoft.com/office/drawing/2014/main" id="{D63CE9AF-3079-CC85-BE57-D8DD13A18221}"/>
                </a:ext>
              </a:extLst>
            </p:cNvPr>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lstStyle/>
            <a:p>
              <a:pPr>
                <a:defRPr/>
              </a:pPr>
              <a:endParaRPr lang="en-US"/>
            </a:p>
          </p:txBody>
        </p:sp>
        <p:sp>
          <p:nvSpPr>
            <p:cNvPr id="4125" name="Line 29">
              <a:extLst>
                <a:ext uri="{FF2B5EF4-FFF2-40B4-BE49-F238E27FC236}">
                  <a16:creationId xmlns:a16="http://schemas.microsoft.com/office/drawing/2014/main" id="{0435EEAB-BFDC-5F3B-52F6-11DB1303DFC3}"/>
                </a:ext>
              </a:extLst>
            </p:cNvPr>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lstStyle/>
            <a:p>
              <a:pPr>
                <a:defRPr/>
              </a:pPr>
              <a:endParaRPr lang="en-US"/>
            </a:p>
          </p:txBody>
        </p:sp>
        <p:sp>
          <p:nvSpPr>
            <p:cNvPr id="4126" name="Line 30">
              <a:extLst>
                <a:ext uri="{FF2B5EF4-FFF2-40B4-BE49-F238E27FC236}">
                  <a16:creationId xmlns:a16="http://schemas.microsoft.com/office/drawing/2014/main" id="{9E50DD92-CC52-5533-1487-FA49E06CA80E}"/>
                </a:ext>
              </a:extLst>
            </p:cNvPr>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lstStyle/>
            <a:p>
              <a:pPr>
                <a:defRPr/>
              </a:pPr>
              <a:endParaRPr lang="en-US"/>
            </a:p>
          </p:txBody>
        </p:sp>
        <p:grpSp>
          <p:nvGrpSpPr>
            <p:cNvPr id="3" name="Group 31">
              <a:extLst>
                <a:ext uri="{FF2B5EF4-FFF2-40B4-BE49-F238E27FC236}">
                  <a16:creationId xmlns:a16="http://schemas.microsoft.com/office/drawing/2014/main" id="{B0617321-2B8D-BD77-B9E9-99FFC6C2D86D}"/>
                </a:ext>
              </a:extLst>
            </p:cNvPr>
            <p:cNvGrpSpPr>
              <a:grpSpLocks/>
            </p:cNvGrpSpPr>
            <p:nvPr/>
          </p:nvGrpSpPr>
          <p:grpSpPr bwMode="auto">
            <a:xfrm>
              <a:off x="1" y="392"/>
              <a:ext cx="5758" cy="1571"/>
              <a:chOff x="1" y="392"/>
              <a:chExt cx="5758" cy="1571"/>
            </a:xfrm>
          </p:grpSpPr>
          <p:sp>
            <p:nvSpPr>
              <p:cNvPr id="4128" name="Line 32">
                <a:extLst>
                  <a:ext uri="{FF2B5EF4-FFF2-40B4-BE49-F238E27FC236}">
                    <a16:creationId xmlns:a16="http://schemas.microsoft.com/office/drawing/2014/main" id="{80F4B2CB-F8D9-3F3F-D1B5-1DC896A2AAEE}"/>
                  </a:ext>
                </a:extLst>
              </p:cNvPr>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lstStyle/>
              <a:p>
                <a:pPr>
                  <a:defRPr/>
                </a:pPr>
                <a:endParaRPr lang="en-US"/>
              </a:p>
            </p:txBody>
          </p:sp>
          <p:sp>
            <p:nvSpPr>
              <p:cNvPr id="4129" name="Line 33">
                <a:extLst>
                  <a:ext uri="{FF2B5EF4-FFF2-40B4-BE49-F238E27FC236}">
                    <a16:creationId xmlns:a16="http://schemas.microsoft.com/office/drawing/2014/main" id="{A7526B54-5E16-8BCC-093A-AF70BDE12253}"/>
                  </a:ext>
                </a:extLst>
              </p:cNvPr>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lstStyle/>
              <a:p>
                <a:pPr>
                  <a:defRPr/>
                </a:pPr>
                <a:endParaRPr lang="en-US"/>
              </a:p>
            </p:txBody>
          </p:sp>
          <p:sp>
            <p:nvSpPr>
              <p:cNvPr id="4130" name="Line 34">
                <a:extLst>
                  <a:ext uri="{FF2B5EF4-FFF2-40B4-BE49-F238E27FC236}">
                    <a16:creationId xmlns:a16="http://schemas.microsoft.com/office/drawing/2014/main" id="{3FE4C44E-3967-34EF-0269-5D570B25F89A}"/>
                  </a:ext>
                </a:extLst>
              </p:cNvPr>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lstStyle/>
              <a:p>
                <a:pPr>
                  <a:defRPr/>
                </a:pPr>
                <a:endParaRPr lang="en-US"/>
              </a:p>
            </p:txBody>
          </p:sp>
          <p:sp>
            <p:nvSpPr>
              <p:cNvPr id="4131" name="Line 35">
                <a:extLst>
                  <a:ext uri="{FF2B5EF4-FFF2-40B4-BE49-F238E27FC236}">
                    <a16:creationId xmlns:a16="http://schemas.microsoft.com/office/drawing/2014/main" id="{AE240EED-9986-7FA1-FD9C-5F43A2F7061E}"/>
                  </a:ext>
                </a:extLst>
              </p:cNvPr>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lstStyle/>
              <a:p>
                <a:pPr>
                  <a:defRPr/>
                </a:pPr>
                <a:endParaRPr lang="en-US"/>
              </a:p>
            </p:txBody>
          </p:sp>
          <p:sp>
            <p:nvSpPr>
              <p:cNvPr id="4132" name="Line 36">
                <a:extLst>
                  <a:ext uri="{FF2B5EF4-FFF2-40B4-BE49-F238E27FC236}">
                    <a16:creationId xmlns:a16="http://schemas.microsoft.com/office/drawing/2014/main" id="{5E3EFF97-2BE1-CDD5-217A-06551E9D6226}"/>
                  </a:ext>
                </a:extLst>
              </p:cNvPr>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lstStyle/>
              <a:p>
                <a:pPr>
                  <a:defRPr/>
                </a:pPr>
                <a:endParaRPr lang="en-US"/>
              </a:p>
            </p:txBody>
          </p:sp>
        </p:grpSp>
        <p:sp>
          <p:nvSpPr>
            <p:cNvPr id="4133" name="Line 37">
              <a:extLst>
                <a:ext uri="{FF2B5EF4-FFF2-40B4-BE49-F238E27FC236}">
                  <a16:creationId xmlns:a16="http://schemas.microsoft.com/office/drawing/2014/main" id="{6026D1ED-5867-C643-5785-B3FD76882377}"/>
                </a:ext>
              </a:extLst>
            </p:cNvPr>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lstStyle/>
            <a:p>
              <a:pPr>
                <a:defRPr/>
              </a:pPr>
              <a:endParaRPr lang="en-US"/>
            </a:p>
          </p:txBody>
        </p:sp>
        <p:sp>
          <p:nvSpPr>
            <p:cNvPr id="4134" name="Line 38">
              <a:extLst>
                <a:ext uri="{FF2B5EF4-FFF2-40B4-BE49-F238E27FC236}">
                  <a16:creationId xmlns:a16="http://schemas.microsoft.com/office/drawing/2014/main" id="{342CE10E-2AE2-7168-A4B3-999C3C6A40D7}"/>
                </a:ext>
              </a:extLst>
            </p:cNvPr>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lstStyle/>
            <a:p>
              <a:pPr>
                <a:defRPr/>
              </a:pPr>
              <a:endParaRPr lang="en-US"/>
            </a:p>
          </p:txBody>
        </p:sp>
      </p:grpSp>
      <p:sp>
        <p:nvSpPr>
          <p:cNvPr id="4135" name="Rectangle 39">
            <a:extLst>
              <a:ext uri="{FF2B5EF4-FFF2-40B4-BE49-F238E27FC236}">
                <a16:creationId xmlns:a16="http://schemas.microsoft.com/office/drawing/2014/main" id="{6E7BF4D6-C06F-710D-02E5-5728184CF7D3}"/>
              </a:ext>
            </a:extLst>
          </p:cNvPr>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4136" name="Rectangle 40">
            <a:extLst>
              <a:ext uri="{FF2B5EF4-FFF2-40B4-BE49-F238E27FC236}">
                <a16:creationId xmlns:a16="http://schemas.microsoft.com/office/drawing/2014/main" id="{D707DF00-30A0-C00A-4F9E-3584E3CB32EB}"/>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a:defRPr/>
            </a:pPr>
            <a:endParaRPr lang="en-US"/>
          </a:p>
        </p:txBody>
      </p:sp>
      <p:sp>
        <p:nvSpPr>
          <p:cNvPr id="4137" name="Rectangle 41">
            <a:extLst>
              <a:ext uri="{FF2B5EF4-FFF2-40B4-BE49-F238E27FC236}">
                <a16:creationId xmlns:a16="http://schemas.microsoft.com/office/drawing/2014/main" id="{F15FA057-FFDF-E838-A8FC-ED3B860C3AA9}"/>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effectLst>
                  <a:outerShdw blurRad="38100" dist="38100" dir="2700000" algn="tl">
                    <a:srgbClr val="000000"/>
                  </a:outerShdw>
                </a:effectLst>
              </a:defRPr>
            </a:lvl1pPr>
          </a:lstStyle>
          <a:p>
            <a:pPr>
              <a:defRPr/>
            </a:pPr>
            <a:endParaRPr lang="en-US"/>
          </a:p>
        </p:txBody>
      </p:sp>
      <p:sp>
        <p:nvSpPr>
          <p:cNvPr id="4138" name="Rectangle 42">
            <a:extLst>
              <a:ext uri="{FF2B5EF4-FFF2-40B4-BE49-F238E27FC236}">
                <a16:creationId xmlns:a16="http://schemas.microsoft.com/office/drawing/2014/main" id="{C3FA199D-A9AF-34C6-AC37-391E5D30602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CF2B04E5-945F-4091-8598-B4024049A10B}" type="slidenum">
              <a:rPr lang="en-US" altLang="en-US"/>
              <a:pPr/>
              <a:t>‹#›</a:t>
            </a:fld>
            <a:endParaRPr lang="en-US" altLang="en-US"/>
          </a:p>
        </p:txBody>
      </p:sp>
      <p:sp>
        <p:nvSpPr>
          <p:cNvPr id="4139" name="Rectangle 43">
            <a:extLst>
              <a:ext uri="{FF2B5EF4-FFF2-40B4-BE49-F238E27FC236}">
                <a16:creationId xmlns:a16="http://schemas.microsoft.com/office/drawing/2014/main" id="{AE4BF703-83DB-F33D-A1EE-B40F1A45E50B}"/>
              </a:ext>
            </a:extLst>
          </p:cNvPr>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1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3.xml"/><Relationship Id="rId1" Type="http://schemas.openxmlformats.org/officeDocument/2006/relationships/slideLayout" Target="../slideLayouts/slideLayout12.xml"/><Relationship Id="rId5" Type="http://schemas.openxmlformats.org/officeDocument/2006/relationships/image" Target="../media/image6.wmf"/><Relationship Id="rId4" Type="http://schemas.openxmlformats.org/officeDocument/2006/relationships/image" Target="../media/image5.wmf"/></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wmf"/></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3">
            <a:extLst>
              <a:ext uri="{FF2B5EF4-FFF2-40B4-BE49-F238E27FC236}">
                <a16:creationId xmlns:a16="http://schemas.microsoft.com/office/drawing/2014/main" id="{296E8F69-65FA-7EC5-4C59-33E89B7D8C4C}"/>
              </a:ext>
            </a:extLst>
          </p:cNvPr>
          <p:cNvSpPr>
            <a:spLocks noGrp="1" noChangeArrowheads="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4946BBB-B78D-4701-90F9-26AB94254115}" type="slidenum">
              <a:rPr lang="en-US" altLang="en-US"/>
              <a:pPr/>
              <a:t>1</a:t>
            </a:fld>
            <a:endParaRPr lang="en-US" altLang="en-US"/>
          </a:p>
        </p:txBody>
      </p:sp>
      <p:sp>
        <p:nvSpPr>
          <p:cNvPr id="2051" name="Rectangle 3">
            <a:extLst>
              <a:ext uri="{FF2B5EF4-FFF2-40B4-BE49-F238E27FC236}">
                <a16:creationId xmlns:a16="http://schemas.microsoft.com/office/drawing/2014/main" id="{909A36F0-6BB5-10CE-BA11-97725F96AA61}"/>
              </a:ext>
            </a:extLst>
          </p:cNvPr>
          <p:cNvSpPr>
            <a:spLocks noGrp="1" noChangeArrowheads="1"/>
          </p:cNvSpPr>
          <p:nvPr>
            <p:ph type="subTitle" idx="1"/>
          </p:nvPr>
        </p:nvSpPr>
        <p:spPr>
          <a:xfrm>
            <a:off x="95250" y="3887986"/>
            <a:ext cx="8972550" cy="2589014"/>
          </a:xfrm>
        </p:spPr>
        <p:txBody>
          <a:bodyPr/>
          <a:lstStyle/>
          <a:p>
            <a:pPr eaLnBrk="1" hangingPunct="1">
              <a:defRPr/>
            </a:pPr>
            <a:r>
              <a:rPr lang="en-US" sz="4800" b="1" dirty="0">
                <a:solidFill>
                  <a:srgbClr val="FF0000"/>
                </a:solidFill>
              </a:rPr>
              <a:t>Psalm 73:1-17</a:t>
            </a:r>
          </a:p>
          <a:p>
            <a:pPr eaLnBrk="1" hangingPunct="1">
              <a:defRPr/>
            </a:pPr>
            <a:endParaRPr lang="en-US" sz="3600" b="1" dirty="0">
              <a:solidFill>
                <a:schemeClr val="tx2"/>
              </a:solidFill>
            </a:endParaRPr>
          </a:p>
          <a:p>
            <a:pPr eaLnBrk="1" hangingPunct="1">
              <a:defRPr/>
            </a:pPr>
            <a:endParaRPr lang="en-US" sz="3600" b="1" dirty="0">
              <a:solidFill>
                <a:schemeClr val="tx2"/>
              </a:solidFill>
            </a:endParaRPr>
          </a:p>
          <a:p>
            <a:pPr marL="0" marR="0" lvl="0" indent="0" algn="ctr" defTabSz="914400" rtl="0" eaLnBrk="1" fontAlgn="base" latinLnBrk="0" hangingPunct="1">
              <a:lnSpc>
                <a:spcPct val="100000"/>
              </a:lnSpc>
              <a:spcBef>
                <a:spcPct val="20000"/>
              </a:spcBef>
              <a:spcAft>
                <a:spcPct val="0"/>
              </a:spcAft>
              <a:buClr>
                <a:srgbClr val="F9F9F9"/>
              </a:buClr>
              <a:buSzPct val="65000"/>
              <a:buFont typeface="Wingdings 2" panose="05020102010507070707" pitchFamily="18" charset="2"/>
              <a:buNone/>
              <a:tabLst/>
              <a:defRPr/>
            </a:pPr>
            <a:r>
              <a:rPr kumimoji="0" lang="en-US" altLang="en-US" sz="2000" b="1" i="0" u="none" strike="noStrike" kern="1200" cap="none" spc="0" normalizeH="0" baseline="0" noProof="0" dirty="0">
                <a:ln>
                  <a:noFill/>
                </a:ln>
                <a:solidFill>
                  <a:srgbClr val="FF0000"/>
                </a:solidFill>
                <a:effectLst/>
                <a:uLnTx/>
                <a:uFillTx/>
                <a:latin typeface="Verdana" panose="020B0604030504040204" pitchFamily="34" charset="0"/>
                <a:ea typeface="Verdana" panose="020B0604030504040204" pitchFamily="34" charset="0"/>
                <a:cs typeface="+mn-cs"/>
              </a:rPr>
              <a:t>(All Scriptures NASB 1995 unless otherwise noted)</a:t>
            </a:r>
          </a:p>
          <a:p>
            <a:pPr eaLnBrk="1" hangingPunct="1">
              <a:defRPr/>
            </a:pPr>
            <a:endParaRPr lang="en-US" sz="3600" b="1" dirty="0">
              <a:solidFill>
                <a:schemeClr val="tx2"/>
              </a:solidFill>
            </a:endParaRPr>
          </a:p>
        </p:txBody>
      </p:sp>
      <p:sp>
        <p:nvSpPr>
          <p:cNvPr id="2052" name="WordArt 4">
            <a:extLst>
              <a:ext uri="{FF2B5EF4-FFF2-40B4-BE49-F238E27FC236}">
                <a16:creationId xmlns:a16="http://schemas.microsoft.com/office/drawing/2014/main" id="{4B72129C-02AD-FFE5-CCD9-B8E68B802192}"/>
              </a:ext>
            </a:extLst>
          </p:cNvPr>
          <p:cNvSpPr>
            <a:spLocks noChangeArrowheads="1" noChangeShapeType="1" noTextEdit="1"/>
          </p:cNvSpPr>
          <p:nvPr/>
        </p:nvSpPr>
        <p:spPr bwMode="auto">
          <a:xfrm>
            <a:off x="657225" y="914400"/>
            <a:ext cx="7848600" cy="1371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dirty="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Why Bad Things Happen</a:t>
            </a:r>
          </a:p>
        </p:txBody>
      </p:sp>
      <p:sp>
        <p:nvSpPr>
          <p:cNvPr id="2056" name="WordArt 8">
            <a:extLst>
              <a:ext uri="{FF2B5EF4-FFF2-40B4-BE49-F238E27FC236}">
                <a16:creationId xmlns:a16="http://schemas.microsoft.com/office/drawing/2014/main" id="{030A129A-FECE-A458-D4A1-3C37A715597C}"/>
              </a:ext>
            </a:extLst>
          </p:cNvPr>
          <p:cNvSpPr>
            <a:spLocks noChangeArrowheads="1" noChangeShapeType="1" noTextEdit="1"/>
          </p:cNvSpPr>
          <p:nvPr/>
        </p:nvSpPr>
        <p:spPr bwMode="auto">
          <a:xfrm>
            <a:off x="1762125" y="2368748"/>
            <a:ext cx="5638800" cy="1295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dirty="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To Good People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2BFB81D1-3FEB-A92C-53E7-C10B0FBC187C}"/>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D141AE0B-7FCA-4689-B1D6-1790086F0F53}" type="slidenum">
              <a:rPr lang="en-US" altLang="en-US"/>
              <a:pPr/>
              <a:t>10</a:t>
            </a:fld>
            <a:endParaRPr lang="en-US" altLang="en-US"/>
          </a:p>
        </p:txBody>
      </p:sp>
      <p:sp>
        <p:nvSpPr>
          <p:cNvPr id="15362" name="Rectangle 2">
            <a:extLst>
              <a:ext uri="{FF2B5EF4-FFF2-40B4-BE49-F238E27FC236}">
                <a16:creationId xmlns:a16="http://schemas.microsoft.com/office/drawing/2014/main" id="{44A50330-4BBA-8638-A1AF-A7FAD4902D6E}"/>
              </a:ext>
            </a:extLst>
          </p:cNvPr>
          <p:cNvSpPr>
            <a:spLocks noGrp="1" noChangeArrowheads="1"/>
          </p:cNvSpPr>
          <p:nvPr>
            <p:ph type="title"/>
          </p:nvPr>
        </p:nvSpPr>
        <p:spPr>
          <a:xfrm>
            <a:off x="0" y="0"/>
            <a:ext cx="9144000" cy="1139825"/>
          </a:xfrm>
        </p:spPr>
        <p:txBody>
          <a:bodyPr/>
          <a:lstStyle/>
          <a:p>
            <a:pPr eaLnBrk="1" hangingPunct="1">
              <a:defRPr/>
            </a:pPr>
            <a:r>
              <a:rPr lang="en-US" sz="4200" b="1"/>
              <a:t>Because We Are in a Sinful World!</a:t>
            </a:r>
          </a:p>
        </p:txBody>
      </p:sp>
      <p:sp>
        <p:nvSpPr>
          <p:cNvPr id="15363" name="Rectangle 3">
            <a:extLst>
              <a:ext uri="{FF2B5EF4-FFF2-40B4-BE49-F238E27FC236}">
                <a16:creationId xmlns:a16="http://schemas.microsoft.com/office/drawing/2014/main" id="{E5942B3B-64D5-5A1E-797B-D56DE5C2F138}"/>
              </a:ext>
            </a:extLst>
          </p:cNvPr>
          <p:cNvSpPr>
            <a:spLocks noGrp="1" noChangeArrowheads="1"/>
          </p:cNvSpPr>
          <p:nvPr>
            <p:ph type="body" idx="1"/>
          </p:nvPr>
        </p:nvSpPr>
        <p:spPr>
          <a:xfrm>
            <a:off x="304800" y="914399"/>
            <a:ext cx="8686800" cy="5273675"/>
          </a:xfrm>
        </p:spPr>
        <p:txBody>
          <a:bodyPr/>
          <a:lstStyle/>
          <a:p>
            <a:pPr eaLnBrk="1" hangingPunct="1">
              <a:defRPr/>
            </a:pPr>
            <a:r>
              <a:rPr lang="en-US" sz="2000" b="1" dirty="0"/>
              <a:t>Sometimes we suffer from our own past sins!</a:t>
            </a:r>
          </a:p>
          <a:p>
            <a:pPr lvl="1" eaLnBrk="1" hangingPunct="1">
              <a:defRPr/>
            </a:pPr>
            <a:r>
              <a:rPr lang="en-US" sz="1800" dirty="0"/>
              <a:t>Some bad things are self-imposed! - </a:t>
            </a:r>
            <a:r>
              <a:rPr lang="en-US" sz="1800" b="1" dirty="0">
                <a:solidFill>
                  <a:srgbClr val="FF0000"/>
                </a:solidFill>
              </a:rPr>
              <a:t>Galatians 6:7-9</a:t>
            </a:r>
          </a:p>
          <a:p>
            <a:pPr lvl="2" eaLnBrk="1" hangingPunct="1">
              <a:defRPr/>
            </a:pPr>
            <a:r>
              <a:rPr lang="en-US" sz="1800" dirty="0"/>
              <a:t>Sexual immorality -</a:t>
            </a:r>
          </a:p>
          <a:p>
            <a:pPr lvl="3" eaLnBrk="1" hangingPunct="1">
              <a:defRPr/>
            </a:pPr>
            <a:r>
              <a:rPr lang="en-US" sz="1600" dirty="0"/>
              <a:t>Broken homes, divorce</a:t>
            </a:r>
          </a:p>
          <a:p>
            <a:pPr lvl="3" eaLnBrk="1" hangingPunct="1">
              <a:defRPr/>
            </a:pPr>
            <a:r>
              <a:rPr lang="en-US" sz="1600" dirty="0"/>
              <a:t>Unwanted pregnancy, shame</a:t>
            </a:r>
          </a:p>
          <a:p>
            <a:pPr lvl="3" eaLnBrk="1" hangingPunct="1">
              <a:defRPr/>
            </a:pPr>
            <a:r>
              <a:rPr lang="en-US" sz="1600" dirty="0"/>
              <a:t>STD’s – AIDS - ABORTION!</a:t>
            </a:r>
          </a:p>
          <a:p>
            <a:pPr lvl="2" eaLnBrk="1" hangingPunct="1">
              <a:defRPr/>
            </a:pPr>
            <a:r>
              <a:rPr lang="en-US" sz="1800" dirty="0"/>
              <a:t>Drug &amp; alcohol consumption -</a:t>
            </a:r>
          </a:p>
          <a:p>
            <a:pPr lvl="3" eaLnBrk="1" hangingPunct="1">
              <a:defRPr/>
            </a:pPr>
            <a:r>
              <a:rPr lang="en-US" sz="1600" dirty="0"/>
              <a:t>Health &amp; financial problems</a:t>
            </a:r>
          </a:p>
          <a:p>
            <a:pPr lvl="3" eaLnBrk="1" hangingPunct="1">
              <a:defRPr/>
            </a:pPr>
            <a:r>
              <a:rPr lang="en-US" sz="1600" dirty="0"/>
              <a:t>Addiction, crime &amp; impaired judgment with lasting consequences!</a:t>
            </a:r>
            <a:endParaRPr lang="en-US" sz="1400" dirty="0"/>
          </a:p>
          <a:p>
            <a:pPr eaLnBrk="1" hangingPunct="1">
              <a:defRPr/>
            </a:pPr>
            <a:r>
              <a:rPr lang="en-US" sz="2000" b="1" dirty="0">
                <a:effectLst/>
              </a:rPr>
              <a:t>Suffer from the consequences of sins of others!</a:t>
            </a:r>
          </a:p>
          <a:p>
            <a:pPr lvl="1" eaLnBrk="1" hangingPunct="1">
              <a:defRPr/>
            </a:pPr>
            <a:r>
              <a:rPr lang="en-US" sz="1800" b="1" u="sng" dirty="0">
                <a:effectLst/>
              </a:rPr>
              <a:t>Gossip, Murmuring &amp; Lies</a:t>
            </a:r>
            <a:r>
              <a:rPr lang="en-US" sz="1800" dirty="0">
                <a:effectLst/>
              </a:rPr>
              <a:t> – destroy good names &amp; reputations &amp; cause division and contention among brethren and families!</a:t>
            </a:r>
          </a:p>
          <a:p>
            <a:pPr lvl="2" eaLnBrk="1" hangingPunct="1">
              <a:defRPr/>
            </a:pPr>
            <a:r>
              <a:rPr lang="en-US" sz="1800" b="1" dirty="0">
                <a:solidFill>
                  <a:srgbClr val="FF0000"/>
                </a:solidFill>
                <a:effectLst/>
              </a:rPr>
              <a:t>Proverbs 6:16-19</a:t>
            </a:r>
          </a:p>
          <a:p>
            <a:pPr lvl="2" eaLnBrk="1" hangingPunct="1">
              <a:defRPr/>
            </a:pPr>
            <a:r>
              <a:rPr lang="en-US" sz="1800" b="1" dirty="0">
                <a:solidFill>
                  <a:srgbClr val="FF0000"/>
                </a:solidFill>
                <a:effectLst/>
              </a:rPr>
              <a:t>Philippians 2:14-15</a:t>
            </a:r>
          </a:p>
          <a:p>
            <a:pPr lvl="1" eaLnBrk="1" hangingPunct="1">
              <a:defRPr/>
            </a:pPr>
            <a:r>
              <a:rPr lang="en-US" sz="1800" dirty="0">
                <a:effectLst/>
              </a:rPr>
              <a:t>Drunk drivers – kill &amp; maim good innocent people!</a:t>
            </a:r>
          </a:p>
          <a:p>
            <a:pPr lvl="1" eaLnBrk="1" hangingPunct="1">
              <a:defRPr/>
            </a:pPr>
            <a:r>
              <a:rPr lang="en-US" sz="1800" dirty="0">
                <a:effectLst/>
              </a:rPr>
              <a:t>Murderers, robbers, scam artists &amp; law breakers, etc.!</a:t>
            </a:r>
          </a:p>
          <a:p>
            <a:pPr lvl="4" eaLnBrk="1" hangingPunct="1">
              <a:defRPr/>
            </a:pPr>
            <a:endParaRPr lang="en-US" sz="1400" b="1" i="1" dirty="0"/>
          </a:p>
          <a:p>
            <a:pPr lvl="4" eaLnBrk="1" hangingPunct="1">
              <a:defRPr/>
            </a:pPr>
            <a:endParaRPr lang="en-US" sz="1400" dirty="0"/>
          </a:p>
        </p:txBody>
      </p:sp>
      <p:sp>
        <p:nvSpPr>
          <p:cNvPr id="15365" name="AutoShape 4">
            <a:extLst>
              <a:ext uri="{FF2B5EF4-FFF2-40B4-BE49-F238E27FC236}">
                <a16:creationId xmlns:a16="http://schemas.microsoft.com/office/drawing/2014/main" id="{A19A4651-8E68-1438-6161-5B4011C0444C}"/>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5366" name="Text Box 5">
            <a:extLst>
              <a:ext uri="{FF2B5EF4-FFF2-40B4-BE49-F238E27FC236}">
                <a16:creationId xmlns:a16="http://schemas.microsoft.com/office/drawing/2014/main" id="{8A570C42-4B58-C9CA-7A45-88333E48C1ED}"/>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10</a:t>
            </a:r>
          </a:p>
        </p:txBody>
      </p:sp>
      <p:pic>
        <p:nvPicPr>
          <p:cNvPr id="2" name="Picture 6" descr="MCj04414110000[1]">
            <a:extLst>
              <a:ext uri="{FF2B5EF4-FFF2-40B4-BE49-F238E27FC236}">
                <a16:creationId xmlns:a16="http://schemas.microsoft.com/office/drawing/2014/main" id="{F6199E67-DCE5-EDB2-8134-14912DF285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08675" y="1786989"/>
            <a:ext cx="1289050"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Text Box 7">
            <a:extLst>
              <a:ext uri="{FF2B5EF4-FFF2-40B4-BE49-F238E27FC236}">
                <a16:creationId xmlns:a16="http://schemas.microsoft.com/office/drawing/2014/main" id="{3106F4F4-7BA6-0EEB-9EA6-93E77D0C39AB}"/>
              </a:ext>
            </a:extLst>
          </p:cNvPr>
          <p:cNvSpPr txBox="1">
            <a:spLocks noChangeArrowheads="1"/>
          </p:cNvSpPr>
          <p:nvPr/>
        </p:nvSpPr>
        <p:spPr bwMode="auto">
          <a:xfrm>
            <a:off x="6996113" y="1752600"/>
            <a:ext cx="2014537"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spcBef>
                <a:spcPct val="50000"/>
              </a:spcBef>
            </a:pPr>
            <a:r>
              <a:rPr lang="en-US" altLang="en-US" sz="1600" b="1" i="1" dirty="0"/>
              <a:t>“…and be sure your sin will find you out.”</a:t>
            </a:r>
            <a:r>
              <a:rPr lang="en-US" altLang="en-US" sz="1600" dirty="0"/>
              <a:t> </a:t>
            </a:r>
            <a:r>
              <a:rPr lang="en-US" altLang="en-US" sz="1600" b="1" dirty="0">
                <a:solidFill>
                  <a:srgbClr val="FF0000"/>
                </a:solidFill>
              </a:rPr>
              <a:t>(Numbers 32:23b)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dissolve">
                                      <p:cBhvr>
                                        <p:cTn id="7" dur="5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dissolve">
                                      <p:cBhvr>
                                        <p:cTn id="12" dur="500"/>
                                        <p:tgtEl>
                                          <p:spTgt spid="1536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5363">
                                            <p:txEl>
                                              <p:pRg st="2" end="2"/>
                                            </p:txEl>
                                          </p:spTgt>
                                        </p:tgtEl>
                                        <p:attrNameLst>
                                          <p:attrName>style.visibility</p:attrName>
                                        </p:attrNameLst>
                                      </p:cBhvr>
                                      <p:to>
                                        <p:strVal val="visible"/>
                                      </p:to>
                                    </p:set>
                                    <p:animEffect transition="in" filter="dissolve">
                                      <p:cBhvr>
                                        <p:cTn id="17" dur="500"/>
                                        <p:tgtEl>
                                          <p:spTgt spid="1536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5363">
                                            <p:txEl>
                                              <p:pRg st="3" end="3"/>
                                            </p:txEl>
                                          </p:spTgt>
                                        </p:tgtEl>
                                        <p:attrNameLst>
                                          <p:attrName>style.visibility</p:attrName>
                                        </p:attrNameLst>
                                      </p:cBhvr>
                                      <p:to>
                                        <p:strVal val="visible"/>
                                      </p:to>
                                    </p:set>
                                    <p:animEffect transition="in" filter="dissolve">
                                      <p:cBhvr>
                                        <p:cTn id="22" dur="500"/>
                                        <p:tgtEl>
                                          <p:spTgt spid="1536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363">
                                            <p:txEl>
                                              <p:pRg st="4" end="4"/>
                                            </p:txEl>
                                          </p:spTgt>
                                        </p:tgtEl>
                                        <p:attrNameLst>
                                          <p:attrName>style.visibility</p:attrName>
                                        </p:attrNameLst>
                                      </p:cBhvr>
                                      <p:to>
                                        <p:strVal val="visible"/>
                                      </p:to>
                                    </p:set>
                                    <p:animEffect transition="in" filter="dissolve">
                                      <p:cBhvr>
                                        <p:cTn id="27" dur="500"/>
                                        <p:tgtEl>
                                          <p:spTgt spid="1536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5363">
                                            <p:txEl>
                                              <p:pRg st="5" end="5"/>
                                            </p:txEl>
                                          </p:spTgt>
                                        </p:tgtEl>
                                        <p:attrNameLst>
                                          <p:attrName>style.visibility</p:attrName>
                                        </p:attrNameLst>
                                      </p:cBhvr>
                                      <p:to>
                                        <p:strVal val="visible"/>
                                      </p:to>
                                    </p:set>
                                    <p:animEffect transition="in" filter="dissolve">
                                      <p:cBhvr>
                                        <p:cTn id="32" dur="500"/>
                                        <p:tgtEl>
                                          <p:spTgt spid="1536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5363">
                                            <p:txEl>
                                              <p:pRg st="6" end="6"/>
                                            </p:txEl>
                                          </p:spTgt>
                                        </p:tgtEl>
                                        <p:attrNameLst>
                                          <p:attrName>style.visibility</p:attrName>
                                        </p:attrNameLst>
                                      </p:cBhvr>
                                      <p:to>
                                        <p:strVal val="visible"/>
                                      </p:to>
                                    </p:set>
                                    <p:animEffect transition="in" filter="dissolve">
                                      <p:cBhvr>
                                        <p:cTn id="37" dur="500"/>
                                        <p:tgtEl>
                                          <p:spTgt spid="1536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5363">
                                            <p:txEl>
                                              <p:pRg st="7" end="7"/>
                                            </p:txEl>
                                          </p:spTgt>
                                        </p:tgtEl>
                                        <p:attrNameLst>
                                          <p:attrName>style.visibility</p:attrName>
                                        </p:attrNameLst>
                                      </p:cBhvr>
                                      <p:to>
                                        <p:strVal val="visible"/>
                                      </p:to>
                                    </p:set>
                                    <p:animEffect transition="in" filter="dissolve">
                                      <p:cBhvr>
                                        <p:cTn id="42" dur="500"/>
                                        <p:tgtEl>
                                          <p:spTgt spid="15363">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5363">
                                            <p:txEl>
                                              <p:pRg st="8" end="8"/>
                                            </p:txEl>
                                          </p:spTgt>
                                        </p:tgtEl>
                                        <p:attrNameLst>
                                          <p:attrName>style.visibility</p:attrName>
                                        </p:attrNameLst>
                                      </p:cBhvr>
                                      <p:to>
                                        <p:strVal val="visible"/>
                                      </p:to>
                                    </p:set>
                                    <p:animEffect transition="in" filter="dissolve">
                                      <p:cBhvr>
                                        <p:cTn id="47" dur="500"/>
                                        <p:tgtEl>
                                          <p:spTgt spid="15363">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nodeType="clickEffect">
                                  <p:stCondLst>
                                    <p:cond delay="0"/>
                                  </p:stCondLst>
                                  <p:childTnLst>
                                    <p:set>
                                      <p:cBhvr>
                                        <p:cTn id="51" dur="1" fill="hold">
                                          <p:stCondLst>
                                            <p:cond delay="0"/>
                                          </p:stCondLst>
                                        </p:cTn>
                                        <p:tgtEl>
                                          <p:spTgt spid="2"/>
                                        </p:tgtEl>
                                        <p:attrNameLst>
                                          <p:attrName>style.visibility</p:attrName>
                                        </p:attrNameLst>
                                      </p:cBhvr>
                                      <p:to>
                                        <p:strVal val="visible"/>
                                      </p:to>
                                    </p:set>
                                    <p:animEffect transition="in" filter="dissolve">
                                      <p:cBhvr>
                                        <p:cTn id="52" dur="500"/>
                                        <p:tgtEl>
                                          <p:spTgt spid="2"/>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15367"/>
                                        </p:tgtEl>
                                        <p:attrNameLst>
                                          <p:attrName>style.visibility</p:attrName>
                                        </p:attrNameLst>
                                      </p:cBhvr>
                                      <p:to>
                                        <p:strVal val="visible"/>
                                      </p:to>
                                    </p:set>
                                    <p:animEffect transition="in" filter="dissolve">
                                      <p:cBhvr>
                                        <p:cTn id="55" dur="500"/>
                                        <p:tgtEl>
                                          <p:spTgt spid="15367"/>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15363">
                                            <p:txEl>
                                              <p:pRg st="9" end="9"/>
                                            </p:txEl>
                                          </p:spTgt>
                                        </p:tgtEl>
                                        <p:attrNameLst>
                                          <p:attrName>style.visibility</p:attrName>
                                        </p:attrNameLst>
                                      </p:cBhvr>
                                      <p:to>
                                        <p:strVal val="visible"/>
                                      </p:to>
                                    </p:set>
                                    <p:animEffect transition="in" filter="dissolve">
                                      <p:cBhvr>
                                        <p:cTn id="60" dur="500"/>
                                        <p:tgtEl>
                                          <p:spTgt spid="15363">
                                            <p:txEl>
                                              <p:pRg st="9" end="9"/>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15363">
                                            <p:txEl>
                                              <p:pRg st="10" end="10"/>
                                            </p:txEl>
                                          </p:spTgt>
                                        </p:tgtEl>
                                        <p:attrNameLst>
                                          <p:attrName>style.visibility</p:attrName>
                                        </p:attrNameLst>
                                      </p:cBhvr>
                                      <p:to>
                                        <p:strVal val="visible"/>
                                      </p:to>
                                    </p:set>
                                    <p:animEffect transition="in" filter="dissolve">
                                      <p:cBhvr>
                                        <p:cTn id="65" dur="500"/>
                                        <p:tgtEl>
                                          <p:spTgt spid="15363">
                                            <p:txEl>
                                              <p:pRg st="10" end="10"/>
                                            </p:txEl>
                                          </p:spTgt>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9" presetClass="entr" presetSubtype="0" fill="hold" grpId="0" nodeType="clickEffect">
                                  <p:stCondLst>
                                    <p:cond delay="0"/>
                                  </p:stCondLst>
                                  <p:childTnLst>
                                    <p:set>
                                      <p:cBhvr>
                                        <p:cTn id="69" dur="1" fill="hold">
                                          <p:stCondLst>
                                            <p:cond delay="0"/>
                                          </p:stCondLst>
                                        </p:cTn>
                                        <p:tgtEl>
                                          <p:spTgt spid="15363">
                                            <p:txEl>
                                              <p:pRg st="11" end="11"/>
                                            </p:txEl>
                                          </p:spTgt>
                                        </p:tgtEl>
                                        <p:attrNameLst>
                                          <p:attrName>style.visibility</p:attrName>
                                        </p:attrNameLst>
                                      </p:cBhvr>
                                      <p:to>
                                        <p:strVal val="visible"/>
                                      </p:to>
                                    </p:set>
                                    <p:animEffect transition="in" filter="dissolve">
                                      <p:cBhvr>
                                        <p:cTn id="70" dur="500"/>
                                        <p:tgtEl>
                                          <p:spTgt spid="15363">
                                            <p:txEl>
                                              <p:pRg st="11" end="11"/>
                                            </p:txEl>
                                          </p:spTgt>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15363">
                                            <p:txEl>
                                              <p:pRg st="12" end="12"/>
                                            </p:txEl>
                                          </p:spTgt>
                                        </p:tgtEl>
                                        <p:attrNameLst>
                                          <p:attrName>style.visibility</p:attrName>
                                        </p:attrNameLst>
                                      </p:cBhvr>
                                      <p:to>
                                        <p:strVal val="visible"/>
                                      </p:to>
                                    </p:set>
                                    <p:animEffect transition="in" filter="dissolve">
                                      <p:cBhvr>
                                        <p:cTn id="75" dur="500"/>
                                        <p:tgtEl>
                                          <p:spTgt spid="15363">
                                            <p:txEl>
                                              <p:pRg st="12" end="12"/>
                                            </p:txEl>
                                          </p:spTgt>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9" presetClass="entr" presetSubtype="0" fill="hold" grpId="0" nodeType="clickEffect">
                                  <p:stCondLst>
                                    <p:cond delay="0"/>
                                  </p:stCondLst>
                                  <p:childTnLst>
                                    <p:set>
                                      <p:cBhvr>
                                        <p:cTn id="79" dur="1" fill="hold">
                                          <p:stCondLst>
                                            <p:cond delay="0"/>
                                          </p:stCondLst>
                                        </p:cTn>
                                        <p:tgtEl>
                                          <p:spTgt spid="15363">
                                            <p:txEl>
                                              <p:pRg st="13" end="13"/>
                                            </p:txEl>
                                          </p:spTgt>
                                        </p:tgtEl>
                                        <p:attrNameLst>
                                          <p:attrName>style.visibility</p:attrName>
                                        </p:attrNameLst>
                                      </p:cBhvr>
                                      <p:to>
                                        <p:strVal val="visible"/>
                                      </p:to>
                                    </p:set>
                                    <p:animEffect transition="in" filter="dissolve">
                                      <p:cBhvr>
                                        <p:cTn id="80" dur="500"/>
                                        <p:tgtEl>
                                          <p:spTgt spid="15363">
                                            <p:txEl>
                                              <p:pRg st="13" end="13"/>
                                            </p:txEl>
                                          </p:spTgt>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9" presetClass="entr" presetSubtype="0" fill="hold" grpId="0" nodeType="clickEffect">
                                  <p:stCondLst>
                                    <p:cond delay="0"/>
                                  </p:stCondLst>
                                  <p:childTnLst>
                                    <p:set>
                                      <p:cBhvr>
                                        <p:cTn id="84" dur="1" fill="hold">
                                          <p:stCondLst>
                                            <p:cond delay="0"/>
                                          </p:stCondLst>
                                        </p:cTn>
                                        <p:tgtEl>
                                          <p:spTgt spid="15363">
                                            <p:txEl>
                                              <p:pRg st="14" end="14"/>
                                            </p:txEl>
                                          </p:spTgt>
                                        </p:tgtEl>
                                        <p:attrNameLst>
                                          <p:attrName>style.visibility</p:attrName>
                                        </p:attrNameLst>
                                      </p:cBhvr>
                                      <p:to>
                                        <p:strVal val="visible"/>
                                      </p:to>
                                    </p:set>
                                    <p:animEffect transition="in" filter="dissolve">
                                      <p:cBhvr>
                                        <p:cTn id="85" dur="500"/>
                                        <p:tgtEl>
                                          <p:spTgt spid="1536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p:bldP spid="15367" grpId="0" uiExpan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8A2AF1EC-B662-184A-A781-4648F1A5560D}"/>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0E1FE20-97AE-4DE2-B455-A0583DC940E1}" type="slidenum">
              <a:rPr lang="en-US" altLang="en-US"/>
              <a:pPr/>
              <a:t>11</a:t>
            </a:fld>
            <a:endParaRPr lang="en-US" altLang="en-US"/>
          </a:p>
        </p:txBody>
      </p:sp>
      <p:sp>
        <p:nvSpPr>
          <p:cNvPr id="16386" name="Rectangle 2">
            <a:extLst>
              <a:ext uri="{FF2B5EF4-FFF2-40B4-BE49-F238E27FC236}">
                <a16:creationId xmlns:a16="http://schemas.microsoft.com/office/drawing/2014/main" id="{EC1BA903-085B-DAAB-5B8D-0A241C594879}"/>
              </a:ext>
            </a:extLst>
          </p:cNvPr>
          <p:cNvSpPr>
            <a:spLocks noGrp="1" noChangeArrowheads="1"/>
          </p:cNvSpPr>
          <p:nvPr>
            <p:ph type="title"/>
          </p:nvPr>
        </p:nvSpPr>
        <p:spPr>
          <a:xfrm>
            <a:off x="457200" y="0"/>
            <a:ext cx="8229600" cy="1139825"/>
          </a:xfrm>
        </p:spPr>
        <p:txBody>
          <a:bodyPr/>
          <a:lstStyle/>
          <a:p>
            <a:pPr eaLnBrk="1" hangingPunct="1">
              <a:defRPr/>
            </a:pPr>
            <a:r>
              <a:rPr lang="en-US" b="1"/>
              <a:t>Because of Evil People</a:t>
            </a:r>
          </a:p>
        </p:txBody>
      </p:sp>
      <p:sp>
        <p:nvSpPr>
          <p:cNvPr id="16388" name="AutoShape 3">
            <a:extLst>
              <a:ext uri="{FF2B5EF4-FFF2-40B4-BE49-F238E27FC236}">
                <a16:creationId xmlns:a16="http://schemas.microsoft.com/office/drawing/2014/main" id="{42DAE028-EBF6-6B04-B4BA-FEAE436DFFDC}"/>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6389" name="Rectangle 5">
            <a:extLst>
              <a:ext uri="{FF2B5EF4-FFF2-40B4-BE49-F238E27FC236}">
                <a16:creationId xmlns:a16="http://schemas.microsoft.com/office/drawing/2014/main" id="{8242DF39-CFF1-04D5-2104-48CB015B8AA0}"/>
              </a:ext>
            </a:extLst>
          </p:cNvPr>
          <p:cNvSpPr>
            <a:spLocks noGrp="1" noChangeArrowheads="1"/>
          </p:cNvSpPr>
          <p:nvPr>
            <p:ph type="body" idx="1"/>
          </p:nvPr>
        </p:nvSpPr>
        <p:spPr>
          <a:xfrm>
            <a:off x="190500" y="1381125"/>
            <a:ext cx="8763000" cy="4348162"/>
          </a:xfrm>
        </p:spPr>
        <p:txBody>
          <a:bodyPr/>
          <a:lstStyle/>
          <a:p>
            <a:pPr eaLnBrk="1" hangingPunct="1">
              <a:lnSpc>
                <a:spcPct val="80000"/>
              </a:lnSpc>
              <a:defRPr/>
            </a:pPr>
            <a:r>
              <a:rPr lang="en-US" sz="2800" b="1" dirty="0"/>
              <a:t>Faithful of old suffered extreme persecution!</a:t>
            </a:r>
          </a:p>
          <a:p>
            <a:pPr lvl="1" eaLnBrk="1" hangingPunct="1">
              <a:lnSpc>
                <a:spcPct val="80000"/>
              </a:lnSpc>
              <a:defRPr/>
            </a:pPr>
            <a:r>
              <a:rPr lang="en-US" sz="2400" b="1" dirty="0">
                <a:solidFill>
                  <a:srgbClr val="FF0000"/>
                </a:solidFill>
              </a:rPr>
              <a:t>Hebrews 11:36-40</a:t>
            </a:r>
          </a:p>
          <a:p>
            <a:pPr lvl="1" eaLnBrk="1" hangingPunct="1">
              <a:lnSpc>
                <a:spcPct val="80000"/>
              </a:lnSpc>
              <a:defRPr/>
            </a:pPr>
            <a:r>
              <a:rPr lang="en-US" sz="2400" dirty="0"/>
              <a:t>Suffering of God’s people has always been and will always be!</a:t>
            </a:r>
          </a:p>
          <a:p>
            <a:pPr lvl="2" eaLnBrk="1" hangingPunct="1">
              <a:lnSpc>
                <a:spcPct val="80000"/>
              </a:lnSpc>
              <a:defRPr/>
            </a:pPr>
            <a:r>
              <a:rPr lang="en-US" b="1" dirty="0">
                <a:solidFill>
                  <a:srgbClr val="FF0000"/>
                </a:solidFill>
              </a:rPr>
              <a:t>1 Peter 4:12-16</a:t>
            </a:r>
          </a:p>
          <a:p>
            <a:pPr lvl="1" eaLnBrk="1" hangingPunct="1">
              <a:lnSpc>
                <a:spcPct val="80000"/>
              </a:lnSpc>
              <a:defRPr/>
            </a:pPr>
            <a:r>
              <a:rPr lang="en-US" sz="2400" dirty="0"/>
              <a:t>Suffer at the hands of the rich!</a:t>
            </a:r>
          </a:p>
          <a:p>
            <a:pPr lvl="2" eaLnBrk="1" hangingPunct="1">
              <a:lnSpc>
                <a:spcPct val="80000"/>
              </a:lnSpc>
              <a:defRPr/>
            </a:pPr>
            <a:r>
              <a:rPr lang="en-US" b="1" dirty="0">
                <a:solidFill>
                  <a:srgbClr val="FF0000"/>
                </a:solidFill>
              </a:rPr>
              <a:t>James 5:1-7</a:t>
            </a:r>
          </a:p>
          <a:p>
            <a:pPr eaLnBrk="1" hangingPunct="1">
              <a:lnSpc>
                <a:spcPct val="80000"/>
              </a:lnSpc>
              <a:defRPr/>
            </a:pPr>
            <a:r>
              <a:rPr lang="en-US" sz="2800" b="1" dirty="0"/>
              <a:t>Christ suffered &amp; died in innocence!</a:t>
            </a:r>
          </a:p>
          <a:p>
            <a:pPr lvl="1" eaLnBrk="1" hangingPunct="1">
              <a:lnSpc>
                <a:spcPct val="80000"/>
              </a:lnSpc>
              <a:defRPr/>
            </a:pPr>
            <a:r>
              <a:rPr lang="en-US" sz="2400" dirty="0"/>
              <a:t>At the hands of His own people – </a:t>
            </a:r>
            <a:r>
              <a:rPr lang="en-US" sz="2400" b="1" dirty="0">
                <a:solidFill>
                  <a:srgbClr val="FF0000"/>
                </a:solidFill>
              </a:rPr>
              <a:t>Acts 2:22-23</a:t>
            </a:r>
          </a:p>
          <a:p>
            <a:pPr lvl="2" eaLnBrk="1" hangingPunct="1">
              <a:lnSpc>
                <a:spcPct val="80000"/>
              </a:lnSpc>
              <a:defRPr/>
            </a:pPr>
            <a:r>
              <a:rPr lang="en-US" b="1" dirty="0">
                <a:solidFill>
                  <a:srgbClr val="FF0000"/>
                </a:solidFill>
              </a:rPr>
              <a:t>John 1:11; 1 Peter 2:21-23;</a:t>
            </a:r>
            <a:r>
              <a:rPr lang="en-US" dirty="0"/>
              <a:t> cf. </a:t>
            </a:r>
            <a:r>
              <a:rPr lang="en-US" b="1" dirty="0">
                <a:solidFill>
                  <a:srgbClr val="FF0000"/>
                </a:solidFill>
              </a:rPr>
              <a:t>Acts 10:38</a:t>
            </a:r>
          </a:p>
          <a:p>
            <a:pPr eaLnBrk="1" hangingPunct="1">
              <a:lnSpc>
                <a:spcPct val="80000"/>
              </a:lnSpc>
              <a:defRPr/>
            </a:pPr>
            <a:endParaRPr lang="en-US" sz="1600" dirty="0"/>
          </a:p>
        </p:txBody>
      </p:sp>
      <p:sp>
        <p:nvSpPr>
          <p:cNvPr id="16390" name="Text Box 9">
            <a:extLst>
              <a:ext uri="{FF2B5EF4-FFF2-40B4-BE49-F238E27FC236}">
                <a16:creationId xmlns:a16="http://schemas.microsoft.com/office/drawing/2014/main" id="{F60D1F7B-2D38-63DE-B55F-1FE1C5510F80}"/>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89">
                                            <p:txEl>
                                              <p:pRg st="0" end="0"/>
                                            </p:txEl>
                                          </p:spTgt>
                                        </p:tgtEl>
                                        <p:attrNameLst>
                                          <p:attrName>style.visibility</p:attrName>
                                        </p:attrNameLst>
                                      </p:cBhvr>
                                      <p:to>
                                        <p:strVal val="visible"/>
                                      </p:to>
                                    </p:set>
                                    <p:animEffect transition="in" filter="dissolve">
                                      <p:cBhvr>
                                        <p:cTn id="7" dur="500"/>
                                        <p:tgtEl>
                                          <p:spTgt spid="1638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389">
                                            <p:txEl>
                                              <p:pRg st="1" end="1"/>
                                            </p:txEl>
                                          </p:spTgt>
                                        </p:tgtEl>
                                        <p:attrNameLst>
                                          <p:attrName>style.visibility</p:attrName>
                                        </p:attrNameLst>
                                      </p:cBhvr>
                                      <p:to>
                                        <p:strVal val="visible"/>
                                      </p:to>
                                    </p:set>
                                    <p:animEffect transition="in" filter="dissolve">
                                      <p:cBhvr>
                                        <p:cTn id="12" dur="500"/>
                                        <p:tgtEl>
                                          <p:spTgt spid="1638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389">
                                            <p:txEl>
                                              <p:pRg st="2" end="2"/>
                                            </p:txEl>
                                          </p:spTgt>
                                        </p:tgtEl>
                                        <p:attrNameLst>
                                          <p:attrName>style.visibility</p:attrName>
                                        </p:attrNameLst>
                                      </p:cBhvr>
                                      <p:to>
                                        <p:strVal val="visible"/>
                                      </p:to>
                                    </p:set>
                                    <p:animEffect transition="in" filter="dissolve">
                                      <p:cBhvr>
                                        <p:cTn id="17" dur="500"/>
                                        <p:tgtEl>
                                          <p:spTgt spid="16389">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6389">
                                            <p:txEl>
                                              <p:pRg st="3" end="3"/>
                                            </p:txEl>
                                          </p:spTgt>
                                        </p:tgtEl>
                                        <p:attrNameLst>
                                          <p:attrName>style.visibility</p:attrName>
                                        </p:attrNameLst>
                                      </p:cBhvr>
                                      <p:to>
                                        <p:strVal val="visible"/>
                                      </p:to>
                                    </p:set>
                                    <p:animEffect transition="in" filter="dissolve">
                                      <p:cBhvr>
                                        <p:cTn id="20" dur="500"/>
                                        <p:tgtEl>
                                          <p:spTgt spid="16389">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6389">
                                            <p:txEl>
                                              <p:pRg st="4" end="4"/>
                                            </p:txEl>
                                          </p:spTgt>
                                        </p:tgtEl>
                                        <p:attrNameLst>
                                          <p:attrName>style.visibility</p:attrName>
                                        </p:attrNameLst>
                                      </p:cBhvr>
                                      <p:to>
                                        <p:strVal val="visible"/>
                                      </p:to>
                                    </p:set>
                                    <p:animEffect transition="in" filter="dissolve">
                                      <p:cBhvr>
                                        <p:cTn id="25" dur="500"/>
                                        <p:tgtEl>
                                          <p:spTgt spid="16389">
                                            <p:txEl>
                                              <p:pRg st="4" end="4"/>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6389">
                                            <p:txEl>
                                              <p:pRg st="5" end="5"/>
                                            </p:txEl>
                                          </p:spTgt>
                                        </p:tgtEl>
                                        <p:attrNameLst>
                                          <p:attrName>style.visibility</p:attrName>
                                        </p:attrNameLst>
                                      </p:cBhvr>
                                      <p:to>
                                        <p:strVal val="visible"/>
                                      </p:to>
                                    </p:set>
                                    <p:animEffect transition="in" filter="dissolve">
                                      <p:cBhvr>
                                        <p:cTn id="28" dur="500"/>
                                        <p:tgtEl>
                                          <p:spTgt spid="16389">
                                            <p:txEl>
                                              <p:pRg st="5" end="5"/>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6389">
                                            <p:txEl>
                                              <p:pRg st="6" end="6"/>
                                            </p:txEl>
                                          </p:spTgt>
                                        </p:tgtEl>
                                        <p:attrNameLst>
                                          <p:attrName>style.visibility</p:attrName>
                                        </p:attrNameLst>
                                      </p:cBhvr>
                                      <p:to>
                                        <p:strVal val="visible"/>
                                      </p:to>
                                    </p:set>
                                    <p:animEffect transition="in" filter="dissolve">
                                      <p:cBhvr>
                                        <p:cTn id="33" dur="500"/>
                                        <p:tgtEl>
                                          <p:spTgt spid="16389">
                                            <p:txEl>
                                              <p:pRg st="6" end="6"/>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6389">
                                            <p:txEl>
                                              <p:pRg st="7" end="7"/>
                                            </p:txEl>
                                          </p:spTgt>
                                        </p:tgtEl>
                                        <p:attrNameLst>
                                          <p:attrName>style.visibility</p:attrName>
                                        </p:attrNameLst>
                                      </p:cBhvr>
                                      <p:to>
                                        <p:strVal val="visible"/>
                                      </p:to>
                                    </p:set>
                                    <p:animEffect transition="in" filter="dissolve">
                                      <p:cBhvr>
                                        <p:cTn id="38" dur="500"/>
                                        <p:tgtEl>
                                          <p:spTgt spid="16389">
                                            <p:txEl>
                                              <p:pRg st="7" end="7"/>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6389">
                                            <p:txEl>
                                              <p:pRg st="8" end="8"/>
                                            </p:txEl>
                                          </p:spTgt>
                                        </p:tgtEl>
                                        <p:attrNameLst>
                                          <p:attrName>style.visibility</p:attrName>
                                        </p:attrNameLst>
                                      </p:cBhvr>
                                      <p:to>
                                        <p:strVal val="visible"/>
                                      </p:to>
                                    </p:set>
                                    <p:animEffect transition="in" filter="dissolve">
                                      <p:cBhvr>
                                        <p:cTn id="43" dur="500"/>
                                        <p:tgtEl>
                                          <p:spTgt spid="1638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FF004-AFB6-2759-B473-5E008253955B}"/>
            </a:ext>
          </a:extLst>
        </p:cNvPr>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0221706E-99A5-BE8D-5903-80F023379A93}"/>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0E1FE20-97AE-4DE2-B455-A0583DC940E1}" type="slidenum">
              <a:rPr lang="en-US" altLang="en-US"/>
              <a:pPr/>
              <a:t>12</a:t>
            </a:fld>
            <a:endParaRPr lang="en-US" altLang="en-US"/>
          </a:p>
        </p:txBody>
      </p:sp>
      <p:sp>
        <p:nvSpPr>
          <p:cNvPr id="16386" name="Rectangle 2">
            <a:extLst>
              <a:ext uri="{FF2B5EF4-FFF2-40B4-BE49-F238E27FC236}">
                <a16:creationId xmlns:a16="http://schemas.microsoft.com/office/drawing/2014/main" id="{3A316948-25CB-0592-2FAD-A5A82C40723A}"/>
              </a:ext>
            </a:extLst>
          </p:cNvPr>
          <p:cNvSpPr>
            <a:spLocks noGrp="1" noChangeArrowheads="1"/>
          </p:cNvSpPr>
          <p:nvPr>
            <p:ph type="title"/>
          </p:nvPr>
        </p:nvSpPr>
        <p:spPr>
          <a:xfrm>
            <a:off x="457200" y="0"/>
            <a:ext cx="8229600" cy="1139825"/>
          </a:xfrm>
        </p:spPr>
        <p:txBody>
          <a:bodyPr/>
          <a:lstStyle/>
          <a:p>
            <a:pPr eaLnBrk="1" hangingPunct="1">
              <a:defRPr/>
            </a:pPr>
            <a:r>
              <a:rPr lang="en-US" b="1"/>
              <a:t>Because of Evil People</a:t>
            </a:r>
          </a:p>
        </p:txBody>
      </p:sp>
      <p:sp>
        <p:nvSpPr>
          <p:cNvPr id="16388" name="AutoShape 3">
            <a:extLst>
              <a:ext uri="{FF2B5EF4-FFF2-40B4-BE49-F238E27FC236}">
                <a16:creationId xmlns:a16="http://schemas.microsoft.com/office/drawing/2014/main" id="{7495B326-5640-7D0A-770C-3ED51AF3F8E5}"/>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6389" name="Rectangle 5">
            <a:extLst>
              <a:ext uri="{FF2B5EF4-FFF2-40B4-BE49-F238E27FC236}">
                <a16:creationId xmlns:a16="http://schemas.microsoft.com/office/drawing/2014/main" id="{4841C017-A0F7-E5B1-5901-F1662DD46948}"/>
              </a:ext>
            </a:extLst>
          </p:cNvPr>
          <p:cNvSpPr>
            <a:spLocks noGrp="1" noChangeArrowheads="1"/>
          </p:cNvSpPr>
          <p:nvPr>
            <p:ph type="body" idx="1"/>
          </p:nvPr>
        </p:nvSpPr>
        <p:spPr>
          <a:xfrm>
            <a:off x="685800" y="1087437"/>
            <a:ext cx="7848600" cy="5257800"/>
          </a:xfrm>
        </p:spPr>
        <p:txBody>
          <a:bodyPr/>
          <a:lstStyle/>
          <a:p>
            <a:pPr eaLnBrk="1" hangingPunct="1">
              <a:lnSpc>
                <a:spcPct val="80000"/>
              </a:lnSpc>
              <a:defRPr/>
            </a:pPr>
            <a:r>
              <a:rPr lang="en-US" sz="2800" b="1" dirty="0"/>
              <a:t>First-Century Christians suffered severely!</a:t>
            </a:r>
          </a:p>
          <a:p>
            <a:pPr lvl="1" eaLnBrk="1" hangingPunct="1">
              <a:lnSpc>
                <a:spcPct val="80000"/>
              </a:lnSpc>
              <a:defRPr/>
            </a:pPr>
            <a:r>
              <a:rPr lang="en-US" sz="2400" dirty="0"/>
              <a:t>Antipas – </a:t>
            </a:r>
            <a:r>
              <a:rPr lang="en-US" sz="2400" b="1" i="1" dirty="0"/>
              <a:t>“…my faithful one who was killed among you…”</a:t>
            </a:r>
          </a:p>
          <a:p>
            <a:pPr lvl="2" eaLnBrk="1" hangingPunct="1">
              <a:lnSpc>
                <a:spcPct val="80000"/>
              </a:lnSpc>
              <a:defRPr/>
            </a:pPr>
            <a:r>
              <a:rPr lang="en-US" b="1" dirty="0">
                <a:solidFill>
                  <a:srgbClr val="FF0000"/>
                </a:solidFill>
              </a:rPr>
              <a:t>Revelation 2:13</a:t>
            </a:r>
          </a:p>
          <a:p>
            <a:pPr eaLnBrk="1" hangingPunct="1">
              <a:lnSpc>
                <a:spcPct val="80000"/>
              </a:lnSpc>
              <a:defRPr/>
            </a:pPr>
            <a:r>
              <a:rPr lang="en-US" sz="2800" b="1" dirty="0"/>
              <a:t>Faithful preachers suffered for preaching the truth!</a:t>
            </a:r>
          </a:p>
          <a:p>
            <a:pPr lvl="1" eaLnBrk="1" hangingPunct="1">
              <a:lnSpc>
                <a:spcPct val="80000"/>
              </a:lnSpc>
              <a:defRPr/>
            </a:pPr>
            <a:r>
              <a:rPr lang="en-US" sz="2400" dirty="0"/>
              <a:t>Paul – </a:t>
            </a:r>
            <a:r>
              <a:rPr lang="en-US" sz="2400" b="1" dirty="0"/>
              <a:t>MARTYRED</a:t>
            </a:r>
            <a:r>
              <a:rPr lang="en-US" sz="2400" dirty="0"/>
              <a:t> - </a:t>
            </a:r>
            <a:r>
              <a:rPr lang="en-US" sz="2400" b="1" dirty="0">
                <a:solidFill>
                  <a:srgbClr val="FF0000"/>
                </a:solidFill>
              </a:rPr>
              <a:t>2 Timothy 4:6-8</a:t>
            </a:r>
          </a:p>
          <a:p>
            <a:pPr lvl="1" eaLnBrk="1" hangingPunct="1">
              <a:lnSpc>
                <a:spcPct val="80000"/>
              </a:lnSpc>
              <a:defRPr/>
            </a:pPr>
            <a:r>
              <a:rPr lang="en-US" sz="2400" dirty="0"/>
              <a:t>John the Baptist – </a:t>
            </a:r>
            <a:r>
              <a:rPr lang="en-US" sz="2400" b="1" dirty="0"/>
              <a:t>BEHEADED </a:t>
            </a:r>
            <a:r>
              <a:rPr lang="en-US" sz="2400" dirty="0"/>
              <a:t>– </a:t>
            </a:r>
            <a:br>
              <a:rPr lang="en-US" sz="2400" dirty="0"/>
            </a:br>
            <a:r>
              <a:rPr lang="en-US" sz="2400" b="1" dirty="0">
                <a:solidFill>
                  <a:srgbClr val="FF0000"/>
                </a:solidFill>
              </a:rPr>
              <a:t>Mark 6:17-29</a:t>
            </a:r>
          </a:p>
          <a:p>
            <a:pPr lvl="1" eaLnBrk="1" hangingPunct="1">
              <a:lnSpc>
                <a:spcPct val="80000"/>
              </a:lnSpc>
              <a:defRPr/>
            </a:pPr>
            <a:r>
              <a:rPr lang="en-US" sz="2400" dirty="0"/>
              <a:t>Stephen – </a:t>
            </a:r>
            <a:r>
              <a:rPr lang="en-US" sz="2400" b="1" dirty="0"/>
              <a:t>STONED</a:t>
            </a:r>
            <a:r>
              <a:rPr lang="en-US" sz="2400" dirty="0"/>
              <a:t> – </a:t>
            </a:r>
            <a:r>
              <a:rPr lang="en-US" sz="2400" b="1" dirty="0">
                <a:solidFill>
                  <a:srgbClr val="FF0000"/>
                </a:solidFill>
              </a:rPr>
              <a:t>Acts 7:51-59</a:t>
            </a:r>
          </a:p>
          <a:p>
            <a:pPr lvl="1" eaLnBrk="1" hangingPunct="1">
              <a:lnSpc>
                <a:spcPct val="80000"/>
              </a:lnSpc>
              <a:defRPr/>
            </a:pPr>
            <a:r>
              <a:rPr lang="en-US" sz="2400" dirty="0"/>
              <a:t>Many faithful preachers today suffer because they refuse to compromise the Truth!</a:t>
            </a:r>
          </a:p>
          <a:p>
            <a:pPr lvl="2" eaLnBrk="1" hangingPunct="1">
              <a:lnSpc>
                <a:spcPct val="80000"/>
              </a:lnSpc>
              <a:defRPr/>
            </a:pPr>
            <a:r>
              <a:rPr lang="en-US" b="1" dirty="0">
                <a:solidFill>
                  <a:srgbClr val="FF0000"/>
                </a:solidFill>
              </a:rPr>
              <a:t>2 Timothy 4:1-5</a:t>
            </a:r>
          </a:p>
        </p:txBody>
      </p:sp>
      <p:sp>
        <p:nvSpPr>
          <p:cNvPr id="16390" name="Text Box 9">
            <a:extLst>
              <a:ext uri="{FF2B5EF4-FFF2-40B4-BE49-F238E27FC236}">
                <a16:creationId xmlns:a16="http://schemas.microsoft.com/office/drawing/2014/main" id="{7B684572-0EB0-C1BF-2C12-41EF0D90604C}"/>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11</a:t>
            </a:r>
          </a:p>
        </p:txBody>
      </p:sp>
    </p:spTree>
    <p:extLst>
      <p:ext uri="{BB962C8B-B14F-4D97-AF65-F5344CB8AC3E}">
        <p14:creationId xmlns:p14="http://schemas.microsoft.com/office/powerpoint/2010/main" val="11086126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89">
                                            <p:txEl>
                                              <p:pRg st="0" end="0"/>
                                            </p:txEl>
                                          </p:spTgt>
                                        </p:tgtEl>
                                        <p:attrNameLst>
                                          <p:attrName>style.visibility</p:attrName>
                                        </p:attrNameLst>
                                      </p:cBhvr>
                                      <p:to>
                                        <p:strVal val="visible"/>
                                      </p:to>
                                    </p:set>
                                    <p:animEffect transition="in" filter="dissolve">
                                      <p:cBhvr>
                                        <p:cTn id="7" dur="500"/>
                                        <p:tgtEl>
                                          <p:spTgt spid="1638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389">
                                            <p:txEl>
                                              <p:pRg st="1" end="1"/>
                                            </p:txEl>
                                          </p:spTgt>
                                        </p:tgtEl>
                                        <p:attrNameLst>
                                          <p:attrName>style.visibility</p:attrName>
                                        </p:attrNameLst>
                                      </p:cBhvr>
                                      <p:to>
                                        <p:strVal val="visible"/>
                                      </p:to>
                                    </p:set>
                                    <p:animEffect transition="in" filter="dissolve">
                                      <p:cBhvr>
                                        <p:cTn id="12" dur="500"/>
                                        <p:tgtEl>
                                          <p:spTgt spid="16389">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6389">
                                            <p:txEl>
                                              <p:pRg st="2" end="2"/>
                                            </p:txEl>
                                          </p:spTgt>
                                        </p:tgtEl>
                                        <p:attrNameLst>
                                          <p:attrName>style.visibility</p:attrName>
                                        </p:attrNameLst>
                                      </p:cBhvr>
                                      <p:to>
                                        <p:strVal val="visible"/>
                                      </p:to>
                                    </p:set>
                                    <p:animEffect transition="in" filter="dissolve">
                                      <p:cBhvr>
                                        <p:cTn id="15" dur="500"/>
                                        <p:tgtEl>
                                          <p:spTgt spid="16389">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6389">
                                            <p:txEl>
                                              <p:pRg st="3" end="3"/>
                                            </p:txEl>
                                          </p:spTgt>
                                        </p:tgtEl>
                                        <p:attrNameLst>
                                          <p:attrName>style.visibility</p:attrName>
                                        </p:attrNameLst>
                                      </p:cBhvr>
                                      <p:to>
                                        <p:strVal val="visible"/>
                                      </p:to>
                                    </p:set>
                                    <p:animEffect transition="in" filter="dissolve">
                                      <p:cBhvr>
                                        <p:cTn id="20" dur="500"/>
                                        <p:tgtEl>
                                          <p:spTgt spid="16389">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6389">
                                            <p:txEl>
                                              <p:pRg st="4" end="4"/>
                                            </p:txEl>
                                          </p:spTgt>
                                        </p:tgtEl>
                                        <p:attrNameLst>
                                          <p:attrName>style.visibility</p:attrName>
                                        </p:attrNameLst>
                                      </p:cBhvr>
                                      <p:to>
                                        <p:strVal val="visible"/>
                                      </p:to>
                                    </p:set>
                                    <p:animEffect transition="in" filter="dissolve">
                                      <p:cBhvr>
                                        <p:cTn id="25" dur="500"/>
                                        <p:tgtEl>
                                          <p:spTgt spid="16389">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6389">
                                            <p:txEl>
                                              <p:pRg st="5" end="5"/>
                                            </p:txEl>
                                          </p:spTgt>
                                        </p:tgtEl>
                                        <p:attrNameLst>
                                          <p:attrName>style.visibility</p:attrName>
                                        </p:attrNameLst>
                                      </p:cBhvr>
                                      <p:to>
                                        <p:strVal val="visible"/>
                                      </p:to>
                                    </p:set>
                                    <p:animEffect transition="in" filter="dissolve">
                                      <p:cBhvr>
                                        <p:cTn id="30" dur="500"/>
                                        <p:tgtEl>
                                          <p:spTgt spid="16389">
                                            <p:txEl>
                                              <p:pRg st="5" end="5"/>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6389">
                                            <p:txEl>
                                              <p:pRg st="6" end="6"/>
                                            </p:txEl>
                                          </p:spTgt>
                                        </p:tgtEl>
                                        <p:attrNameLst>
                                          <p:attrName>style.visibility</p:attrName>
                                        </p:attrNameLst>
                                      </p:cBhvr>
                                      <p:to>
                                        <p:strVal val="visible"/>
                                      </p:to>
                                    </p:set>
                                    <p:animEffect transition="in" filter="dissolve">
                                      <p:cBhvr>
                                        <p:cTn id="35" dur="500"/>
                                        <p:tgtEl>
                                          <p:spTgt spid="16389">
                                            <p:txEl>
                                              <p:pRg st="6" end="6"/>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16389">
                                            <p:txEl>
                                              <p:pRg st="7" end="7"/>
                                            </p:txEl>
                                          </p:spTgt>
                                        </p:tgtEl>
                                        <p:attrNameLst>
                                          <p:attrName>style.visibility</p:attrName>
                                        </p:attrNameLst>
                                      </p:cBhvr>
                                      <p:to>
                                        <p:strVal val="visible"/>
                                      </p:to>
                                    </p:set>
                                    <p:animEffect transition="in" filter="dissolve">
                                      <p:cBhvr>
                                        <p:cTn id="40" dur="500"/>
                                        <p:tgtEl>
                                          <p:spTgt spid="16389">
                                            <p:txEl>
                                              <p:pRg st="7" end="7"/>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16389">
                                            <p:txEl>
                                              <p:pRg st="8" end="8"/>
                                            </p:txEl>
                                          </p:spTgt>
                                        </p:tgtEl>
                                        <p:attrNameLst>
                                          <p:attrName>style.visibility</p:attrName>
                                        </p:attrNameLst>
                                      </p:cBhvr>
                                      <p:to>
                                        <p:strVal val="visible"/>
                                      </p:to>
                                    </p:set>
                                    <p:animEffect transition="in" filter="dissolve">
                                      <p:cBhvr>
                                        <p:cTn id="45" dur="500"/>
                                        <p:tgtEl>
                                          <p:spTgt spid="1638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59C8E12D-A09A-A56A-DEFD-2D90F4067CCF}"/>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A8316CF-EAA2-4D6D-9115-ABDFA81F6505}" type="slidenum">
              <a:rPr lang="en-US" altLang="en-US"/>
              <a:pPr/>
              <a:t>13</a:t>
            </a:fld>
            <a:endParaRPr lang="en-US" altLang="en-US"/>
          </a:p>
        </p:txBody>
      </p:sp>
      <p:sp>
        <p:nvSpPr>
          <p:cNvPr id="18434" name="Rectangle 2">
            <a:extLst>
              <a:ext uri="{FF2B5EF4-FFF2-40B4-BE49-F238E27FC236}">
                <a16:creationId xmlns:a16="http://schemas.microsoft.com/office/drawing/2014/main" id="{3CECA47E-E594-2F62-4B6E-1396261161BD}"/>
              </a:ext>
            </a:extLst>
          </p:cNvPr>
          <p:cNvSpPr>
            <a:spLocks noGrp="1" noChangeArrowheads="1"/>
          </p:cNvSpPr>
          <p:nvPr>
            <p:ph type="title"/>
          </p:nvPr>
        </p:nvSpPr>
        <p:spPr>
          <a:xfrm>
            <a:off x="304800" y="0"/>
            <a:ext cx="8610600" cy="1139825"/>
          </a:xfrm>
        </p:spPr>
        <p:txBody>
          <a:bodyPr/>
          <a:lstStyle/>
          <a:p>
            <a:pPr eaLnBrk="1" hangingPunct="1">
              <a:defRPr/>
            </a:pPr>
            <a:r>
              <a:rPr lang="en-US" sz="4000" b="1"/>
              <a:t>Because Satan is an Active Force!</a:t>
            </a:r>
          </a:p>
        </p:txBody>
      </p:sp>
      <p:sp>
        <p:nvSpPr>
          <p:cNvPr id="17412" name="AutoShape 3">
            <a:extLst>
              <a:ext uri="{FF2B5EF4-FFF2-40B4-BE49-F238E27FC236}">
                <a16:creationId xmlns:a16="http://schemas.microsoft.com/office/drawing/2014/main" id="{3A8F1B16-5F79-2AFF-47D9-7EC530EB33EC}"/>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8436" name="Rectangle 4">
            <a:extLst>
              <a:ext uri="{FF2B5EF4-FFF2-40B4-BE49-F238E27FC236}">
                <a16:creationId xmlns:a16="http://schemas.microsoft.com/office/drawing/2014/main" id="{F45B9189-9707-AA9F-FA5D-A86A93E4EA60}"/>
              </a:ext>
            </a:extLst>
          </p:cNvPr>
          <p:cNvSpPr>
            <a:spLocks noGrp="1" noChangeArrowheads="1"/>
          </p:cNvSpPr>
          <p:nvPr>
            <p:ph type="body" idx="1"/>
          </p:nvPr>
        </p:nvSpPr>
        <p:spPr>
          <a:xfrm>
            <a:off x="228600" y="1290638"/>
            <a:ext cx="8686800" cy="4876800"/>
          </a:xfrm>
        </p:spPr>
        <p:txBody>
          <a:bodyPr/>
          <a:lstStyle/>
          <a:p>
            <a:pPr algn="ctr" eaLnBrk="1" hangingPunct="1">
              <a:lnSpc>
                <a:spcPct val="80000"/>
              </a:lnSpc>
              <a:defRPr/>
            </a:pPr>
            <a:r>
              <a:rPr lang="en-US" sz="2600" i="1" dirty="0">
                <a:effectLst/>
              </a:rPr>
              <a:t>“Now there was a day when the sons of God came to present themselves before the Lord, and Satan also came among them. The Lord said to Satan, ‘From where do you come?’ Then Satan answered the Lord and said, ‘From roaming about on the earth and walking around on it.’” </a:t>
            </a:r>
            <a:r>
              <a:rPr lang="en-US" sz="2600" b="1" dirty="0">
                <a:solidFill>
                  <a:srgbClr val="FF0000"/>
                </a:solidFill>
                <a:effectLst/>
              </a:rPr>
              <a:t>(Job 1:6-7)</a:t>
            </a:r>
          </a:p>
          <a:p>
            <a:pPr algn="ctr" eaLnBrk="1" hangingPunct="1">
              <a:lnSpc>
                <a:spcPct val="80000"/>
              </a:lnSpc>
              <a:defRPr/>
            </a:pPr>
            <a:endParaRPr lang="en-US" sz="2600" i="1" dirty="0">
              <a:effectLst/>
            </a:endParaRPr>
          </a:p>
          <a:p>
            <a:pPr algn="ctr" eaLnBrk="1" hangingPunct="1">
              <a:lnSpc>
                <a:spcPct val="80000"/>
              </a:lnSpc>
              <a:defRPr/>
            </a:pPr>
            <a:r>
              <a:rPr lang="en-US" sz="2600" i="1" dirty="0">
                <a:effectLst/>
              </a:rPr>
              <a:t>“And even if our gospel is veiled, it is veiled to those who are perishing, in whose case </a:t>
            </a:r>
            <a:r>
              <a:rPr lang="en-US" sz="2600" b="1" i="1" dirty="0">
                <a:effectLst/>
              </a:rPr>
              <a:t>the god of this world</a:t>
            </a:r>
            <a:r>
              <a:rPr lang="en-US" sz="2600" i="1" dirty="0">
                <a:effectLst/>
              </a:rPr>
              <a:t> has blinded the minds of the unbelieving so that they might not see the light of the gospel of the glory of Christ, who is the image of God.” </a:t>
            </a:r>
            <a:r>
              <a:rPr lang="en-US" sz="2600" b="1" dirty="0">
                <a:solidFill>
                  <a:srgbClr val="FF0000"/>
                </a:solidFill>
                <a:effectLst/>
              </a:rPr>
              <a:t>(2 Corinthians 4:3-4)</a:t>
            </a:r>
          </a:p>
          <a:p>
            <a:pPr eaLnBrk="1" hangingPunct="1">
              <a:lnSpc>
                <a:spcPct val="80000"/>
              </a:lnSpc>
              <a:defRPr/>
            </a:pPr>
            <a:endParaRPr lang="en-US" sz="2400" dirty="0"/>
          </a:p>
        </p:txBody>
      </p:sp>
      <p:sp>
        <p:nvSpPr>
          <p:cNvPr id="17414" name="Text Box 5">
            <a:extLst>
              <a:ext uri="{FF2B5EF4-FFF2-40B4-BE49-F238E27FC236}">
                <a16:creationId xmlns:a16="http://schemas.microsoft.com/office/drawing/2014/main" id="{7376DB2A-77F8-DEAA-4130-0CA9DB6E4975}"/>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dissolve">
                                      <p:cBhvr>
                                        <p:cTn id="7" dur="500"/>
                                        <p:tgtEl>
                                          <p:spTgt spid="1843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8436">
                                            <p:txEl>
                                              <p:pRg st="2" end="2"/>
                                            </p:txEl>
                                          </p:spTgt>
                                        </p:tgtEl>
                                        <p:attrNameLst>
                                          <p:attrName>style.visibility</p:attrName>
                                        </p:attrNameLst>
                                      </p:cBhvr>
                                      <p:to>
                                        <p:strVal val="visible"/>
                                      </p:to>
                                    </p:set>
                                    <p:animEffect transition="in" filter="dissolve">
                                      <p:cBhvr>
                                        <p:cTn id="12" dur="500"/>
                                        <p:tgtEl>
                                          <p:spTgt spid="1843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83D5B7-E677-5828-63A6-5A9D42C6D6F8}"/>
            </a:ext>
          </a:extLst>
        </p:cNvPr>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B0EFA2B-887E-8403-66B4-BA8F6C2A0551}"/>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A8316CF-EAA2-4D6D-9115-ABDFA81F6505}" type="slidenum">
              <a:rPr lang="en-US" altLang="en-US"/>
              <a:pPr/>
              <a:t>14</a:t>
            </a:fld>
            <a:endParaRPr lang="en-US" altLang="en-US"/>
          </a:p>
        </p:txBody>
      </p:sp>
      <p:sp>
        <p:nvSpPr>
          <p:cNvPr id="18434" name="Rectangle 2">
            <a:extLst>
              <a:ext uri="{FF2B5EF4-FFF2-40B4-BE49-F238E27FC236}">
                <a16:creationId xmlns:a16="http://schemas.microsoft.com/office/drawing/2014/main" id="{00F3B28C-2D43-F47D-954D-01746B4D9A1C}"/>
              </a:ext>
            </a:extLst>
          </p:cNvPr>
          <p:cNvSpPr>
            <a:spLocks noGrp="1" noChangeArrowheads="1"/>
          </p:cNvSpPr>
          <p:nvPr>
            <p:ph type="title"/>
          </p:nvPr>
        </p:nvSpPr>
        <p:spPr>
          <a:xfrm>
            <a:off x="304800" y="0"/>
            <a:ext cx="8610600" cy="1139825"/>
          </a:xfrm>
        </p:spPr>
        <p:txBody>
          <a:bodyPr/>
          <a:lstStyle/>
          <a:p>
            <a:pPr eaLnBrk="1" hangingPunct="1">
              <a:defRPr/>
            </a:pPr>
            <a:r>
              <a:rPr lang="en-US" sz="4000" b="1"/>
              <a:t>Because Satan is an Active Force!</a:t>
            </a:r>
          </a:p>
        </p:txBody>
      </p:sp>
      <p:sp>
        <p:nvSpPr>
          <p:cNvPr id="17412" name="AutoShape 3">
            <a:extLst>
              <a:ext uri="{FF2B5EF4-FFF2-40B4-BE49-F238E27FC236}">
                <a16:creationId xmlns:a16="http://schemas.microsoft.com/office/drawing/2014/main" id="{6641CBFB-1548-8724-C2F7-BA0B6B325B9C}"/>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8436" name="Rectangle 4">
            <a:extLst>
              <a:ext uri="{FF2B5EF4-FFF2-40B4-BE49-F238E27FC236}">
                <a16:creationId xmlns:a16="http://schemas.microsoft.com/office/drawing/2014/main" id="{05D07656-12E6-02F4-35ED-C1E1223A5F9A}"/>
              </a:ext>
            </a:extLst>
          </p:cNvPr>
          <p:cNvSpPr>
            <a:spLocks noGrp="1" noChangeArrowheads="1"/>
          </p:cNvSpPr>
          <p:nvPr>
            <p:ph type="body" idx="1"/>
          </p:nvPr>
        </p:nvSpPr>
        <p:spPr>
          <a:xfrm>
            <a:off x="266700" y="990600"/>
            <a:ext cx="8686800" cy="5253038"/>
          </a:xfrm>
        </p:spPr>
        <p:txBody>
          <a:bodyPr/>
          <a:lstStyle/>
          <a:p>
            <a:pPr eaLnBrk="1" hangingPunct="1">
              <a:lnSpc>
                <a:spcPct val="80000"/>
              </a:lnSpc>
              <a:defRPr/>
            </a:pPr>
            <a:r>
              <a:rPr lang="en-US" sz="2800" b="1" dirty="0"/>
              <a:t>Satan is our “adversary” &amp; seeks every opportunity to devour &amp; destroy us!</a:t>
            </a:r>
          </a:p>
          <a:p>
            <a:pPr lvl="2" eaLnBrk="1" hangingPunct="1">
              <a:lnSpc>
                <a:spcPct val="80000"/>
              </a:lnSpc>
              <a:defRPr/>
            </a:pPr>
            <a:r>
              <a:rPr lang="en-US" dirty="0"/>
              <a:t>By discouraging, disheartening, using deceptive devices!</a:t>
            </a:r>
          </a:p>
          <a:p>
            <a:pPr lvl="2" eaLnBrk="1" hangingPunct="1">
              <a:lnSpc>
                <a:spcPct val="80000"/>
              </a:lnSpc>
              <a:defRPr/>
            </a:pPr>
            <a:r>
              <a:rPr lang="en-US" dirty="0"/>
              <a:t>Uses trials and human suffering</a:t>
            </a:r>
          </a:p>
          <a:p>
            <a:pPr lvl="3" eaLnBrk="1" hangingPunct="1">
              <a:lnSpc>
                <a:spcPct val="80000"/>
              </a:lnSpc>
              <a:defRPr/>
            </a:pPr>
            <a:r>
              <a:rPr lang="en-US" sz="2400" b="1" dirty="0">
                <a:solidFill>
                  <a:srgbClr val="FF0000"/>
                </a:solidFill>
              </a:rPr>
              <a:t>Matthew 24:7-13</a:t>
            </a:r>
          </a:p>
          <a:p>
            <a:pPr marL="457200" lvl="1" indent="0" algn="ctr" eaLnBrk="1" hangingPunct="1">
              <a:lnSpc>
                <a:spcPct val="80000"/>
              </a:lnSpc>
              <a:buNone/>
              <a:defRPr/>
            </a:pPr>
            <a:r>
              <a:rPr lang="en-US" sz="2200" i="1" dirty="0"/>
              <a:t>“Be of sober spirit, be on the alert. Your adversary, the devil, prowls around like a roaring lion, seeking someone to devour.” </a:t>
            </a:r>
            <a:r>
              <a:rPr lang="en-US" sz="2200" b="1" dirty="0">
                <a:solidFill>
                  <a:srgbClr val="FF0000"/>
                </a:solidFill>
              </a:rPr>
              <a:t>(1 Peter 5:8)</a:t>
            </a:r>
          </a:p>
          <a:p>
            <a:pPr marL="457200" lvl="1" indent="0" algn="ctr" eaLnBrk="1" hangingPunct="1">
              <a:lnSpc>
                <a:spcPct val="80000"/>
              </a:lnSpc>
              <a:buNone/>
              <a:defRPr/>
            </a:pPr>
            <a:r>
              <a:rPr lang="en-US" sz="2200" i="1" dirty="0"/>
              <a:t>“Do not fear what you are about to suffer. Behold, the devil is about to cast some of you into prison, so that you will be tested, and you will have tribulation for ten days. Be faithful until death, and I will give you the crown of life.” </a:t>
            </a:r>
            <a:r>
              <a:rPr lang="en-US" sz="2200" b="1" dirty="0">
                <a:solidFill>
                  <a:srgbClr val="FF0000"/>
                </a:solidFill>
              </a:rPr>
              <a:t>(Revelation 2:10)</a:t>
            </a:r>
          </a:p>
          <a:p>
            <a:pPr lvl="1" eaLnBrk="1" hangingPunct="1">
              <a:lnSpc>
                <a:spcPct val="80000"/>
              </a:lnSpc>
              <a:defRPr/>
            </a:pPr>
            <a:r>
              <a:rPr lang="en-US" sz="2400" dirty="0"/>
              <a:t>We must be equipped and watchful for the </a:t>
            </a:r>
            <a:r>
              <a:rPr lang="en-US" sz="2400" b="1" i="1" dirty="0"/>
              <a:t>“schemes”</a:t>
            </a:r>
            <a:r>
              <a:rPr lang="en-US" sz="2400" dirty="0"/>
              <a:t> of the devil! </a:t>
            </a:r>
            <a:r>
              <a:rPr lang="en-US" sz="2400" b="1" dirty="0">
                <a:solidFill>
                  <a:srgbClr val="FF0000"/>
                </a:solidFill>
              </a:rPr>
              <a:t>Ephesians 6:10-20</a:t>
            </a:r>
          </a:p>
        </p:txBody>
      </p:sp>
      <p:sp>
        <p:nvSpPr>
          <p:cNvPr id="17414" name="Text Box 5">
            <a:extLst>
              <a:ext uri="{FF2B5EF4-FFF2-40B4-BE49-F238E27FC236}">
                <a16:creationId xmlns:a16="http://schemas.microsoft.com/office/drawing/2014/main" id="{204AEC4E-95AC-C524-3F52-8D0FC18E715E}"/>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12</a:t>
            </a:r>
          </a:p>
        </p:txBody>
      </p:sp>
    </p:spTree>
    <p:extLst>
      <p:ext uri="{BB962C8B-B14F-4D97-AF65-F5344CB8AC3E}">
        <p14:creationId xmlns:p14="http://schemas.microsoft.com/office/powerpoint/2010/main" val="34850448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dissolve">
                                      <p:cBhvr>
                                        <p:cTn id="7" dur="500"/>
                                        <p:tgtEl>
                                          <p:spTgt spid="18436">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436">
                                            <p:txEl>
                                              <p:pRg st="1" end="1"/>
                                            </p:txEl>
                                          </p:spTgt>
                                        </p:tgtEl>
                                        <p:attrNameLst>
                                          <p:attrName>style.visibility</p:attrName>
                                        </p:attrNameLst>
                                      </p:cBhvr>
                                      <p:to>
                                        <p:strVal val="visible"/>
                                      </p:to>
                                    </p:set>
                                    <p:animEffect transition="in" filter="dissolve">
                                      <p:cBhvr>
                                        <p:cTn id="10" dur="500"/>
                                        <p:tgtEl>
                                          <p:spTgt spid="18436">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8436">
                                            <p:txEl>
                                              <p:pRg st="2" end="2"/>
                                            </p:txEl>
                                          </p:spTgt>
                                        </p:tgtEl>
                                        <p:attrNameLst>
                                          <p:attrName>style.visibility</p:attrName>
                                        </p:attrNameLst>
                                      </p:cBhvr>
                                      <p:to>
                                        <p:strVal val="visible"/>
                                      </p:to>
                                    </p:set>
                                    <p:animEffect transition="in" filter="dissolve">
                                      <p:cBhvr>
                                        <p:cTn id="13" dur="500"/>
                                        <p:tgtEl>
                                          <p:spTgt spid="18436">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8436">
                                            <p:txEl>
                                              <p:pRg st="3" end="3"/>
                                            </p:txEl>
                                          </p:spTgt>
                                        </p:tgtEl>
                                        <p:attrNameLst>
                                          <p:attrName>style.visibility</p:attrName>
                                        </p:attrNameLst>
                                      </p:cBhvr>
                                      <p:to>
                                        <p:strVal val="visible"/>
                                      </p:to>
                                    </p:set>
                                    <p:animEffect transition="in" filter="dissolve">
                                      <p:cBhvr>
                                        <p:cTn id="16" dur="500"/>
                                        <p:tgtEl>
                                          <p:spTgt spid="18436">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8436">
                                            <p:txEl>
                                              <p:pRg st="4" end="4"/>
                                            </p:txEl>
                                          </p:spTgt>
                                        </p:tgtEl>
                                        <p:attrNameLst>
                                          <p:attrName>style.visibility</p:attrName>
                                        </p:attrNameLst>
                                      </p:cBhvr>
                                      <p:to>
                                        <p:strVal val="visible"/>
                                      </p:to>
                                    </p:set>
                                    <p:animEffect transition="in" filter="dissolve">
                                      <p:cBhvr>
                                        <p:cTn id="21" dur="500"/>
                                        <p:tgtEl>
                                          <p:spTgt spid="18436">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18436">
                                            <p:txEl>
                                              <p:pRg st="5" end="5"/>
                                            </p:txEl>
                                          </p:spTgt>
                                        </p:tgtEl>
                                        <p:attrNameLst>
                                          <p:attrName>style.visibility</p:attrName>
                                        </p:attrNameLst>
                                      </p:cBhvr>
                                      <p:to>
                                        <p:strVal val="visible"/>
                                      </p:to>
                                    </p:set>
                                    <p:animEffect transition="in" filter="dissolve">
                                      <p:cBhvr>
                                        <p:cTn id="26" dur="500"/>
                                        <p:tgtEl>
                                          <p:spTgt spid="18436">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8436">
                                            <p:txEl>
                                              <p:pRg st="6" end="6"/>
                                            </p:txEl>
                                          </p:spTgt>
                                        </p:tgtEl>
                                        <p:attrNameLst>
                                          <p:attrName>style.visibility</p:attrName>
                                        </p:attrNameLst>
                                      </p:cBhvr>
                                      <p:to>
                                        <p:strVal val="visible"/>
                                      </p:to>
                                    </p:set>
                                    <p:animEffect transition="in" filter="dissolve">
                                      <p:cBhvr>
                                        <p:cTn id="31" dur="500"/>
                                        <p:tgtEl>
                                          <p:spTgt spid="1843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A87E93FD-6090-6C7E-EDED-4D0E981DAD6E}"/>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6AEBD0D-D182-4622-8478-F8BECB47E49F}" type="slidenum">
              <a:rPr lang="en-US" altLang="en-US"/>
              <a:pPr/>
              <a:t>15</a:t>
            </a:fld>
            <a:endParaRPr lang="en-US" altLang="en-US"/>
          </a:p>
        </p:txBody>
      </p:sp>
      <p:sp>
        <p:nvSpPr>
          <p:cNvPr id="19458" name="Rectangle 2">
            <a:extLst>
              <a:ext uri="{FF2B5EF4-FFF2-40B4-BE49-F238E27FC236}">
                <a16:creationId xmlns:a16="http://schemas.microsoft.com/office/drawing/2014/main" id="{D9F0EB3F-9CC9-466B-3486-9FA60982D0CF}"/>
              </a:ext>
            </a:extLst>
          </p:cNvPr>
          <p:cNvSpPr>
            <a:spLocks noGrp="1" noChangeArrowheads="1"/>
          </p:cNvSpPr>
          <p:nvPr>
            <p:ph type="title"/>
          </p:nvPr>
        </p:nvSpPr>
        <p:spPr>
          <a:xfrm>
            <a:off x="457200" y="-23154"/>
            <a:ext cx="8229600" cy="854075"/>
          </a:xfrm>
        </p:spPr>
        <p:txBody>
          <a:bodyPr/>
          <a:lstStyle/>
          <a:p>
            <a:pPr eaLnBrk="1" hangingPunct="1">
              <a:defRPr/>
            </a:pPr>
            <a:r>
              <a:rPr lang="en-US" b="1" dirty="0"/>
              <a:t>Because Life is Not Fair!</a:t>
            </a:r>
          </a:p>
        </p:txBody>
      </p:sp>
      <p:sp>
        <p:nvSpPr>
          <p:cNvPr id="18436" name="AutoShape 3">
            <a:extLst>
              <a:ext uri="{FF2B5EF4-FFF2-40B4-BE49-F238E27FC236}">
                <a16:creationId xmlns:a16="http://schemas.microsoft.com/office/drawing/2014/main" id="{F95D7E9A-110B-0B37-3116-18E160098E24}"/>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9460" name="Rectangle 4">
            <a:extLst>
              <a:ext uri="{FF2B5EF4-FFF2-40B4-BE49-F238E27FC236}">
                <a16:creationId xmlns:a16="http://schemas.microsoft.com/office/drawing/2014/main" id="{1384DAF0-8E9E-7715-CD3F-B9ED5A9011A7}"/>
              </a:ext>
            </a:extLst>
          </p:cNvPr>
          <p:cNvSpPr>
            <a:spLocks noGrp="1" noChangeArrowheads="1"/>
          </p:cNvSpPr>
          <p:nvPr>
            <p:ph type="body" idx="1"/>
          </p:nvPr>
        </p:nvSpPr>
        <p:spPr>
          <a:xfrm>
            <a:off x="247650" y="827203"/>
            <a:ext cx="8686800" cy="5360871"/>
          </a:xfrm>
        </p:spPr>
        <p:txBody>
          <a:bodyPr/>
          <a:lstStyle/>
          <a:p>
            <a:pPr eaLnBrk="1" hangingPunct="1">
              <a:lnSpc>
                <a:spcPct val="80000"/>
              </a:lnSpc>
              <a:defRPr/>
            </a:pPr>
            <a:r>
              <a:rPr lang="en-US" sz="2800" b="1" i="1" u="sng" dirty="0"/>
              <a:t>Not</a:t>
            </a:r>
            <a:r>
              <a:rPr lang="en-US" sz="2800" b="1" dirty="0"/>
              <a:t> promised a fair and fanciful life!</a:t>
            </a:r>
          </a:p>
          <a:p>
            <a:pPr marL="0" indent="0" algn="ctr" eaLnBrk="1" hangingPunct="1">
              <a:lnSpc>
                <a:spcPct val="80000"/>
              </a:lnSpc>
              <a:buNone/>
              <a:defRPr/>
            </a:pPr>
            <a:r>
              <a:rPr lang="en-US" sz="2200" i="1" dirty="0"/>
              <a:t>“But godliness actually is a means of great gain when accompanied by contentment. For we have brought nothing into the world, so we cannot take anything out of it either. If we have food and covering, with these we shall be content.” </a:t>
            </a:r>
            <a:r>
              <a:rPr lang="en-US" sz="2200" b="1" dirty="0">
                <a:solidFill>
                  <a:srgbClr val="FF0000"/>
                </a:solidFill>
              </a:rPr>
              <a:t>(1 Timothy 6:6-8)</a:t>
            </a:r>
          </a:p>
          <a:p>
            <a:pPr marL="0" indent="0" algn="ctr" eaLnBrk="1" hangingPunct="1">
              <a:lnSpc>
                <a:spcPct val="80000"/>
              </a:lnSpc>
              <a:buNone/>
              <a:defRPr/>
            </a:pPr>
            <a:r>
              <a:rPr lang="en-US" sz="2200" i="1" dirty="0"/>
              <a:t>“He said, ‘Naked I came from my mother’s womb, and naked I shall return there. The Lord gave and the Lord has taken away. Blessed be the name of the Lord.”</a:t>
            </a:r>
            <a:r>
              <a:rPr lang="en-US" sz="2200" dirty="0"/>
              <a:t> </a:t>
            </a:r>
            <a:br>
              <a:rPr lang="en-US" sz="2200" dirty="0"/>
            </a:br>
            <a:r>
              <a:rPr lang="en-US" sz="2200" b="1" dirty="0">
                <a:solidFill>
                  <a:srgbClr val="FF0000"/>
                </a:solidFill>
              </a:rPr>
              <a:t>(Job 1:21)</a:t>
            </a:r>
          </a:p>
          <a:p>
            <a:pPr lvl="1" eaLnBrk="1" hangingPunct="1">
              <a:lnSpc>
                <a:spcPct val="80000"/>
              </a:lnSpc>
              <a:defRPr/>
            </a:pPr>
            <a:r>
              <a:rPr lang="en-US" sz="2200" dirty="0"/>
              <a:t>Perfect fellowship with God was lost in the garden!</a:t>
            </a:r>
          </a:p>
          <a:p>
            <a:pPr lvl="1" eaLnBrk="1" hangingPunct="1">
              <a:lnSpc>
                <a:spcPct val="80000"/>
              </a:lnSpc>
              <a:defRPr/>
            </a:pPr>
            <a:r>
              <a:rPr lang="en-US" sz="2200" dirty="0"/>
              <a:t>Four-fold curse because of sin! – </a:t>
            </a:r>
            <a:r>
              <a:rPr lang="en-US" sz="2200" b="1" dirty="0">
                <a:solidFill>
                  <a:srgbClr val="FF0000"/>
                </a:solidFill>
              </a:rPr>
              <a:t>Genesis 3:9-19, 23</a:t>
            </a:r>
          </a:p>
          <a:p>
            <a:pPr lvl="2" eaLnBrk="1" hangingPunct="1">
              <a:lnSpc>
                <a:spcPct val="80000"/>
              </a:lnSpc>
              <a:defRPr/>
            </a:pPr>
            <a:r>
              <a:rPr lang="en-US" sz="2000" dirty="0"/>
              <a:t>Woman to suffer pain in childbirth, in subjection to her husband!</a:t>
            </a:r>
          </a:p>
          <a:p>
            <a:pPr lvl="2" eaLnBrk="1" hangingPunct="1">
              <a:lnSpc>
                <a:spcPct val="80000"/>
              </a:lnSpc>
              <a:defRPr/>
            </a:pPr>
            <a:r>
              <a:rPr lang="en-US" sz="2000" dirty="0"/>
              <a:t>Earth cursed with thorns &amp; thistles, man to work with his hands!</a:t>
            </a:r>
          </a:p>
          <a:p>
            <a:pPr lvl="2" eaLnBrk="1" hangingPunct="1">
              <a:lnSpc>
                <a:spcPct val="80000"/>
              </a:lnSpc>
              <a:defRPr/>
            </a:pPr>
            <a:r>
              <a:rPr lang="en-US" sz="2000" dirty="0"/>
              <a:t>Physical death - return to dust!</a:t>
            </a:r>
          </a:p>
          <a:p>
            <a:pPr lvl="2" eaLnBrk="1" hangingPunct="1">
              <a:lnSpc>
                <a:spcPct val="80000"/>
              </a:lnSpc>
              <a:defRPr/>
            </a:pPr>
            <a:r>
              <a:rPr lang="en-US" sz="2000" dirty="0"/>
              <a:t>Adam &amp; Eve driven out of the garden!</a:t>
            </a:r>
          </a:p>
          <a:p>
            <a:pPr eaLnBrk="1" hangingPunct="1">
              <a:lnSpc>
                <a:spcPct val="80000"/>
              </a:lnSpc>
              <a:defRPr/>
            </a:pPr>
            <a:endParaRPr lang="en-US" sz="1400" dirty="0"/>
          </a:p>
        </p:txBody>
      </p:sp>
      <p:sp>
        <p:nvSpPr>
          <p:cNvPr id="18438" name="Text Box 5">
            <a:extLst>
              <a:ext uri="{FF2B5EF4-FFF2-40B4-BE49-F238E27FC236}">
                <a16:creationId xmlns:a16="http://schemas.microsoft.com/office/drawing/2014/main" id="{A86D9015-E848-848B-D9B4-8A84EF60BD72}"/>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460">
                                            <p:txEl>
                                              <p:pRg st="0" end="0"/>
                                            </p:txEl>
                                          </p:spTgt>
                                        </p:tgtEl>
                                        <p:attrNameLst>
                                          <p:attrName>style.visibility</p:attrName>
                                        </p:attrNameLst>
                                      </p:cBhvr>
                                      <p:to>
                                        <p:strVal val="visible"/>
                                      </p:to>
                                    </p:set>
                                    <p:animEffect transition="in" filter="dissolve">
                                      <p:cBhvr>
                                        <p:cTn id="7" dur="500"/>
                                        <p:tgtEl>
                                          <p:spTgt spid="1946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460">
                                            <p:txEl>
                                              <p:pRg st="1" end="1"/>
                                            </p:txEl>
                                          </p:spTgt>
                                        </p:tgtEl>
                                        <p:attrNameLst>
                                          <p:attrName>style.visibility</p:attrName>
                                        </p:attrNameLst>
                                      </p:cBhvr>
                                      <p:to>
                                        <p:strVal val="visible"/>
                                      </p:to>
                                    </p:set>
                                    <p:animEffect transition="in" filter="dissolve">
                                      <p:cBhvr>
                                        <p:cTn id="12" dur="500"/>
                                        <p:tgtEl>
                                          <p:spTgt spid="1946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9460">
                                            <p:txEl>
                                              <p:pRg st="2" end="2"/>
                                            </p:txEl>
                                          </p:spTgt>
                                        </p:tgtEl>
                                        <p:attrNameLst>
                                          <p:attrName>style.visibility</p:attrName>
                                        </p:attrNameLst>
                                      </p:cBhvr>
                                      <p:to>
                                        <p:strVal val="visible"/>
                                      </p:to>
                                    </p:set>
                                    <p:animEffect transition="in" filter="dissolve">
                                      <p:cBhvr>
                                        <p:cTn id="17" dur="500"/>
                                        <p:tgtEl>
                                          <p:spTgt spid="1946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9460">
                                            <p:txEl>
                                              <p:pRg st="3" end="3"/>
                                            </p:txEl>
                                          </p:spTgt>
                                        </p:tgtEl>
                                        <p:attrNameLst>
                                          <p:attrName>style.visibility</p:attrName>
                                        </p:attrNameLst>
                                      </p:cBhvr>
                                      <p:to>
                                        <p:strVal val="visible"/>
                                      </p:to>
                                    </p:set>
                                    <p:animEffect transition="in" filter="dissolve">
                                      <p:cBhvr>
                                        <p:cTn id="22" dur="500"/>
                                        <p:tgtEl>
                                          <p:spTgt spid="1946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9460">
                                            <p:txEl>
                                              <p:pRg st="4" end="4"/>
                                            </p:txEl>
                                          </p:spTgt>
                                        </p:tgtEl>
                                        <p:attrNameLst>
                                          <p:attrName>style.visibility</p:attrName>
                                        </p:attrNameLst>
                                      </p:cBhvr>
                                      <p:to>
                                        <p:strVal val="visible"/>
                                      </p:to>
                                    </p:set>
                                    <p:animEffect transition="in" filter="dissolve">
                                      <p:cBhvr>
                                        <p:cTn id="27" dur="500"/>
                                        <p:tgtEl>
                                          <p:spTgt spid="19460">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9460">
                                            <p:txEl>
                                              <p:pRg st="5" end="5"/>
                                            </p:txEl>
                                          </p:spTgt>
                                        </p:tgtEl>
                                        <p:attrNameLst>
                                          <p:attrName>style.visibility</p:attrName>
                                        </p:attrNameLst>
                                      </p:cBhvr>
                                      <p:to>
                                        <p:strVal val="visible"/>
                                      </p:to>
                                    </p:set>
                                    <p:animEffect transition="in" filter="dissolve">
                                      <p:cBhvr>
                                        <p:cTn id="32" dur="500"/>
                                        <p:tgtEl>
                                          <p:spTgt spid="19460">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9460">
                                            <p:txEl>
                                              <p:pRg st="6" end="6"/>
                                            </p:txEl>
                                          </p:spTgt>
                                        </p:tgtEl>
                                        <p:attrNameLst>
                                          <p:attrName>style.visibility</p:attrName>
                                        </p:attrNameLst>
                                      </p:cBhvr>
                                      <p:to>
                                        <p:strVal val="visible"/>
                                      </p:to>
                                    </p:set>
                                    <p:animEffect transition="in" filter="dissolve">
                                      <p:cBhvr>
                                        <p:cTn id="37" dur="500"/>
                                        <p:tgtEl>
                                          <p:spTgt spid="19460">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9460">
                                            <p:txEl>
                                              <p:pRg st="7" end="7"/>
                                            </p:txEl>
                                          </p:spTgt>
                                        </p:tgtEl>
                                        <p:attrNameLst>
                                          <p:attrName>style.visibility</p:attrName>
                                        </p:attrNameLst>
                                      </p:cBhvr>
                                      <p:to>
                                        <p:strVal val="visible"/>
                                      </p:to>
                                    </p:set>
                                    <p:animEffect transition="in" filter="dissolve">
                                      <p:cBhvr>
                                        <p:cTn id="42" dur="500"/>
                                        <p:tgtEl>
                                          <p:spTgt spid="19460">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9460">
                                            <p:txEl>
                                              <p:pRg st="8" end="8"/>
                                            </p:txEl>
                                          </p:spTgt>
                                        </p:tgtEl>
                                        <p:attrNameLst>
                                          <p:attrName>style.visibility</p:attrName>
                                        </p:attrNameLst>
                                      </p:cBhvr>
                                      <p:to>
                                        <p:strVal val="visible"/>
                                      </p:to>
                                    </p:set>
                                    <p:animEffect transition="in" filter="dissolve">
                                      <p:cBhvr>
                                        <p:cTn id="47" dur="500"/>
                                        <p:tgtEl>
                                          <p:spTgt spid="1946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ECC7C-92B3-2804-9671-A9964D21753C}"/>
            </a:ext>
          </a:extLst>
        </p:cNvPr>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D69FF1D5-E56E-BAE3-367B-CCA7670D75D7}"/>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6AEBD0D-D182-4622-8478-F8BECB47E49F}" type="slidenum">
              <a:rPr lang="en-US" altLang="en-US"/>
              <a:pPr/>
              <a:t>16</a:t>
            </a:fld>
            <a:endParaRPr lang="en-US" altLang="en-US"/>
          </a:p>
        </p:txBody>
      </p:sp>
      <p:sp>
        <p:nvSpPr>
          <p:cNvPr id="19458" name="Rectangle 2">
            <a:extLst>
              <a:ext uri="{FF2B5EF4-FFF2-40B4-BE49-F238E27FC236}">
                <a16:creationId xmlns:a16="http://schemas.microsoft.com/office/drawing/2014/main" id="{E7B360D0-5011-124F-D564-926810A267DB}"/>
              </a:ext>
            </a:extLst>
          </p:cNvPr>
          <p:cNvSpPr>
            <a:spLocks noGrp="1" noChangeArrowheads="1"/>
          </p:cNvSpPr>
          <p:nvPr>
            <p:ph type="title"/>
          </p:nvPr>
        </p:nvSpPr>
        <p:spPr>
          <a:xfrm>
            <a:off x="457200" y="1"/>
            <a:ext cx="8229600" cy="685800"/>
          </a:xfrm>
        </p:spPr>
        <p:txBody>
          <a:bodyPr/>
          <a:lstStyle/>
          <a:p>
            <a:pPr eaLnBrk="1" hangingPunct="1">
              <a:defRPr/>
            </a:pPr>
            <a:r>
              <a:rPr lang="en-US" b="1" dirty="0"/>
              <a:t>Because Life is Not Fair!</a:t>
            </a:r>
          </a:p>
        </p:txBody>
      </p:sp>
      <p:sp>
        <p:nvSpPr>
          <p:cNvPr id="18436" name="AutoShape 3">
            <a:extLst>
              <a:ext uri="{FF2B5EF4-FFF2-40B4-BE49-F238E27FC236}">
                <a16:creationId xmlns:a16="http://schemas.microsoft.com/office/drawing/2014/main" id="{A25ED625-862D-C107-2A35-9BB06B1B50EC}"/>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9460" name="Rectangle 4">
            <a:extLst>
              <a:ext uri="{FF2B5EF4-FFF2-40B4-BE49-F238E27FC236}">
                <a16:creationId xmlns:a16="http://schemas.microsoft.com/office/drawing/2014/main" id="{F615C8B2-F72F-09B6-D9A1-23A53890BF3D}"/>
              </a:ext>
            </a:extLst>
          </p:cNvPr>
          <p:cNvSpPr>
            <a:spLocks noGrp="1" noChangeArrowheads="1"/>
          </p:cNvSpPr>
          <p:nvPr>
            <p:ph type="body" idx="1"/>
          </p:nvPr>
        </p:nvSpPr>
        <p:spPr>
          <a:xfrm>
            <a:off x="304800" y="761999"/>
            <a:ext cx="8686800" cy="5426075"/>
          </a:xfrm>
        </p:spPr>
        <p:txBody>
          <a:bodyPr/>
          <a:lstStyle/>
          <a:p>
            <a:pPr eaLnBrk="1" hangingPunct="1">
              <a:lnSpc>
                <a:spcPct val="80000"/>
              </a:lnSpc>
              <a:defRPr/>
            </a:pPr>
            <a:r>
              <a:rPr lang="en-US" sz="2800" b="1" dirty="0"/>
              <a:t>That which was lost in the garden is regained in Christ!</a:t>
            </a:r>
          </a:p>
          <a:p>
            <a:pPr lvl="1" eaLnBrk="1" hangingPunct="1">
              <a:lnSpc>
                <a:spcPct val="80000"/>
              </a:lnSpc>
              <a:defRPr/>
            </a:pPr>
            <a:r>
              <a:rPr lang="en-US" sz="2400" dirty="0"/>
              <a:t>Made perfect in Christ, if we </a:t>
            </a:r>
            <a:r>
              <a:rPr lang="en-US" sz="2400" b="1" i="1" u="sng" dirty="0"/>
              <a:t>suffer</a:t>
            </a:r>
            <a:r>
              <a:rPr lang="en-US" sz="2400" dirty="0"/>
              <a:t> with Him!</a:t>
            </a:r>
          </a:p>
          <a:p>
            <a:pPr lvl="2" eaLnBrk="1" hangingPunct="1">
              <a:lnSpc>
                <a:spcPct val="80000"/>
              </a:lnSpc>
              <a:defRPr/>
            </a:pPr>
            <a:r>
              <a:rPr lang="en-US" sz="2000" b="1" dirty="0">
                <a:solidFill>
                  <a:srgbClr val="FF0000"/>
                </a:solidFill>
              </a:rPr>
              <a:t>Romans 8:17-23</a:t>
            </a:r>
          </a:p>
          <a:p>
            <a:pPr lvl="1" eaLnBrk="1" hangingPunct="1">
              <a:lnSpc>
                <a:spcPct val="80000"/>
              </a:lnSpc>
              <a:defRPr/>
            </a:pPr>
            <a:r>
              <a:rPr lang="en-US" sz="2400" dirty="0"/>
              <a:t>The Christian life is no rose garden!</a:t>
            </a:r>
          </a:p>
          <a:p>
            <a:pPr lvl="2" eaLnBrk="1" hangingPunct="1">
              <a:lnSpc>
                <a:spcPct val="80000"/>
              </a:lnSpc>
              <a:defRPr/>
            </a:pPr>
            <a:r>
              <a:rPr lang="en-US" sz="2200" dirty="0"/>
              <a:t>A life of service, humility, toils, trials, hard choices and labor!</a:t>
            </a:r>
          </a:p>
          <a:p>
            <a:pPr marL="914400" lvl="2" indent="0" algn="ctr" eaLnBrk="1" hangingPunct="1">
              <a:lnSpc>
                <a:spcPct val="80000"/>
              </a:lnSpc>
              <a:buNone/>
              <a:defRPr/>
            </a:pPr>
            <a:r>
              <a:rPr lang="en-US" sz="2200" i="1" dirty="0"/>
              <a:t>“Do not think that I came to bring peace on the earth; I did not come to bring peace, but a sword. For I came to set a man against his father, and a daughter against her mother, and a daughter-in-law against her mother-in-law; and a man’s enemies will be the members of his household.” </a:t>
            </a:r>
            <a:br>
              <a:rPr lang="en-US" sz="2200" i="1" dirty="0"/>
            </a:br>
            <a:r>
              <a:rPr lang="en-US" sz="2200" b="1" dirty="0">
                <a:solidFill>
                  <a:srgbClr val="FF0000"/>
                </a:solidFill>
              </a:rPr>
              <a:t>(Matthew 10:34-36)</a:t>
            </a:r>
          </a:p>
          <a:p>
            <a:pPr lvl="1" eaLnBrk="1" hangingPunct="1">
              <a:lnSpc>
                <a:spcPct val="80000"/>
              </a:lnSpc>
              <a:defRPr/>
            </a:pPr>
            <a:r>
              <a:rPr lang="en-US" sz="2400" dirty="0"/>
              <a:t>Death viewed as a rest from life’s toils &amp; labors.</a:t>
            </a:r>
          </a:p>
          <a:p>
            <a:pPr lvl="4" eaLnBrk="1" hangingPunct="1">
              <a:lnSpc>
                <a:spcPct val="80000"/>
              </a:lnSpc>
              <a:buClr>
                <a:schemeClr val="accent6"/>
              </a:buClr>
              <a:defRPr/>
            </a:pPr>
            <a:r>
              <a:rPr lang="en-US" sz="2200" b="1" dirty="0">
                <a:solidFill>
                  <a:srgbClr val="FF0000"/>
                </a:solidFill>
              </a:rPr>
              <a:t>Hebrews 4:9-11</a:t>
            </a:r>
          </a:p>
          <a:p>
            <a:pPr lvl="4" eaLnBrk="1" hangingPunct="1">
              <a:lnSpc>
                <a:spcPct val="80000"/>
              </a:lnSpc>
              <a:buClr>
                <a:schemeClr val="accent6"/>
              </a:buClr>
              <a:defRPr/>
            </a:pPr>
            <a:r>
              <a:rPr lang="en-US" sz="2200" b="1" dirty="0">
                <a:solidFill>
                  <a:srgbClr val="FF0000"/>
                </a:solidFill>
              </a:rPr>
              <a:t>Psalm 116:15</a:t>
            </a:r>
          </a:p>
        </p:txBody>
      </p:sp>
      <p:sp>
        <p:nvSpPr>
          <p:cNvPr id="18438" name="Text Box 5">
            <a:extLst>
              <a:ext uri="{FF2B5EF4-FFF2-40B4-BE49-F238E27FC236}">
                <a16:creationId xmlns:a16="http://schemas.microsoft.com/office/drawing/2014/main" id="{CA304AC9-7852-31B5-2246-978C4AD8F41A}"/>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13</a:t>
            </a:r>
          </a:p>
        </p:txBody>
      </p:sp>
    </p:spTree>
    <p:extLst>
      <p:ext uri="{BB962C8B-B14F-4D97-AF65-F5344CB8AC3E}">
        <p14:creationId xmlns:p14="http://schemas.microsoft.com/office/powerpoint/2010/main" val="28152569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460">
                                            <p:txEl>
                                              <p:pRg st="0" end="0"/>
                                            </p:txEl>
                                          </p:spTgt>
                                        </p:tgtEl>
                                        <p:attrNameLst>
                                          <p:attrName>style.visibility</p:attrName>
                                        </p:attrNameLst>
                                      </p:cBhvr>
                                      <p:to>
                                        <p:strVal val="visible"/>
                                      </p:to>
                                    </p:set>
                                    <p:animEffect transition="in" filter="dissolve">
                                      <p:cBhvr>
                                        <p:cTn id="7" dur="500"/>
                                        <p:tgtEl>
                                          <p:spTgt spid="1946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460">
                                            <p:txEl>
                                              <p:pRg st="1" end="1"/>
                                            </p:txEl>
                                          </p:spTgt>
                                        </p:tgtEl>
                                        <p:attrNameLst>
                                          <p:attrName>style.visibility</p:attrName>
                                        </p:attrNameLst>
                                      </p:cBhvr>
                                      <p:to>
                                        <p:strVal val="visible"/>
                                      </p:to>
                                    </p:set>
                                    <p:animEffect transition="in" filter="dissolve">
                                      <p:cBhvr>
                                        <p:cTn id="12" dur="500"/>
                                        <p:tgtEl>
                                          <p:spTgt spid="1946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9460">
                                            <p:txEl>
                                              <p:pRg st="2" end="2"/>
                                            </p:txEl>
                                          </p:spTgt>
                                        </p:tgtEl>
                                        <p:attrNameLst>
                                          <p:attrName>style.visibility</p:attrName>
                                        </p:attrNameLst>
                                      </p:cBhvr>
                                      <p:to>
                                        <p:strVal val="visible"/>
                                      </p:to>
                                    </p:set>
                                    <p:animEffect transition="in" filter="dissolve">
                                      <p:cBhvr>
                                        <p:cTn id="17" dur="500"/>
                                        <p:tgtEl>
                                          <p:spTgt spid="19460">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9460">
                                            <p:txEl>
                                              <p:pRg st="3" end="3"/>
                                            </p:txEl>
                                          </p:spTgt>
                                        </p:tgtEl>
                                        <p:attrNameLst>
                                          <p:attrName>style.visibility</p:attrName>
                                        </p:attrNameLst>
                                      </p:cBhvr>
                                      <p:to>
                                        <p:strVal val="visible"/>
                                      </p:to>
                                    </p:set>
                                    <p:animEffect transition="in" filter="dissolve">
                                      <p:cBhvr>
                                        <p:cTn id="20" dur="500"/>
                                        <p:tgtEl>
                                          <p:spTgt spid="19460">
                                            <p:txEl>
                                              <p:pRg st="3" end="3"/>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19460">
                                            <p:txEl>
                                              <p:pRg st="4" end="4"/>
                                            </p:txEl>
                                          </p:spTgt>
                                        </p:tgtEl>
                                        <p:attrNameLst>
                                          <p:attrName>style.visibility</p:attrName>
                                        </p:attrNameLst>
                                      </p:cBhvr>
                                      <p:to>
                                        <p:strVal val="visible"/>
                                      </p:to>
                                    </p:set>
                                    <p:animEffect transition="in" filter="dissolve">
                                      <p:cBhvr>
                                        <p:cTn id="23" dur="500"/>
                                        <p:tgtEl>
                                          <p:spTgt spid="19460">
                                            <p:txEl>
                                              <p:pRg st="4" end="4"/>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9460">
                                            <p:txEl>
                                              <p:pRg st="5" end="5"/>
                                            </p:txEl>
                                          </p:spTgt>
                                        </p:tgtEl>
                                        <p:attrNameLst>
                                          <p:attrName>style.visibility</p:attrName>
                                        </p:attrNameLst>
                                      </p:cBhvr>
                                      <p:to>
                                        <p:strVal val="visible"/>
                                      </p:to>
                                    </p:set>
                                    <p:animEffect transition="in" filter="dissolve">
                                      <p:cBhvr>
                                        <p:cTn id="26" dur="500"/>
                                        <p:tgtEl>
                                          <p:spTgt spid="19460">
                                            <p:txEl>
                                              <p:pRg st="5" end="5"/>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9460">
                                            <p:txEl>
                                              <p:pRg st="6" end="6"/>
                                            </p:txEl>
                                          </p:spTgt>
                                        </p:tgtEl>
                                        <p:attrNameLst>
                                          <p:attrName>style.visibility</p:attrName>
                                        </p:attrNameLst>
                                      </p:cBhvr>
                                      <p:to>
                                        <p:strVal val="visible"/>
                                      </p:to>
                                    </p:set>
                                    <p:animEffect transition="in" filter="dissolve">
                                      <p:cBhvr>
                                        <p:cTn id="29" dur="500"/>
                                        <p:tgtEl>
                                          <p:spTgt spid="19460">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9460">
                                            <p:txEl>
                                              <p:pRg st="7" end="7"/>
                                            </p:txEl>
                                          </p:spTgt>
                                        </p:tgtEl>
                                        <p:attrNameLst>
                                          <p:attrName>style.visibility</p:attrName>
                                        </p:attrNameLst>
                                      </p:cBhvr>
                                      <p:to>
                                        <p:strVal val="visible"/>
                                      </p:to>
                                    </p:set>
                                    <p:animEffect transition="in" filter="dissolve">
                                      <p:cBhvr>
                                        <p:cTn id="34" dur="500"/>
                                        <p:tgtEl>
                                          <p:spTgt spid="19460">
                                            <p:txEl>
                                              <p:pRg st="7" end="7"/>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19460">
                                            <p:txEl>
                                              <p:pRg st="8" end="8"/>
                                            </p:txEl>
                                          </p:spTgt>
                                        </p:tgtEl>
                                        <p:attrNameLst>
                                          <p:attrName>style.visibility</p:attrName>
                                        </p:attrNameLst>
                                      </p:cBhvr>
                                      <p:to>
                                        <p:strVal val="visible"/>
                                      </p:to>
                                    </p:set>
                                    <p:animEffect transition="in" filter="dissolve">
                                      <p:cBhvr>
                                        <p:cTn id="39" dur="500"/>
                                        <p:tgtEl>
                                          <p:spTgt spid="1946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3063706A-E109-4E4F-2C00-5C31B0BCDBBB}"/>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6E02696F-B337-4F67-AFBC-20B086BB7C1F}" type="slidenum">
              <a:rPr lang="en-US" altLang="en-US"/>
              <a:pPr/>
              <a:t>17</a:t>
            </a:fld>
            <a:endParaRPr lang="en-US" altLang="en-US"/>
          </a:p>
        </p:txBody>
      </p:sp>
      <p:sp>
        <p:nvSpPr>
          <p:cNvPr id="24578" name="Rectangle 2">
            <a:extLst>
              <a:ext uri="{FF2B5EF4-FFF2-40B4-BE49-F238E27FC236}">
                <a16:creationId xmlns:a16="http://schemas.microsoft.com/office/drawing/2014/main" id="{551D873E-AD7A-EE38-1C74-A75FFBD0A90A}"/>
              </a:ext>
            </a:extLst>
          </p:cNvPr>
          <p:cNvSpPr>
            <a:spLocks noGrp="1" noChangeArrowheads="1"/>
          </p:cNvSpPr>
          <p:nvPr>
            <p:ph type="title"/>
          </p:nvPr>
        </p:nvSpPr>
        <p:spPr>
          <a:xfrm>
            <a:off x="0" y="0"/>
            <a:ext cx="9144000" cy="1139825"/>
          </a:xfrm>
        </p:spPr>
        <p:txBody>
          <a:bodyPr/>
          <a:lstStyle/>
          <a:p>
            <a:pPr eaLnBrk="1" hangingPunct="1">
              <a:defRPr/>
            </a:pPr>
            <a:r>
              <a:rPr lang="en-US" b="1"/>
              <a:t>Warned That Trials Will Come!</a:t>
            </a:r>
          </a:p>
        </p:txBody>
      </p:sp>
      <p:sp>
        <p:nvSpPr>
          <p:cNvPr id="19460" name="AutoShape 3">
            <a:extLst>
              <a:ext uri="{FF2B5EF4-FFF2-40B4-BE49-F238E27FC236}">
                <a16:creationId xmlns:a16="http://schemas.microsoft.com/office/drawing/2014/main" id="{433D6BC0-2979-D47E-0955-20A6C44D408A}"/>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24580" name="Rectangle 4">
            <a:extLst>
              <a:ext uri="{FF2B5EF4-FFF2-40B4-BE49-F238E27FC236}">
                <a16:creationId xmlns:a16="http://schemas.microsoft.com/office/drawing/2014/main" id="{7C07533C-32F6-D49B-5903-AE913EC046AE}"/>
              </a:ext>
            </a:extLst>
          </p:cNvPr>
          <p:cNvSpPr>
            <a:spLocks noGrp="1" noChangeArrowheads="1"/>
          </p:cNvSpPr>
          <p:nvPr>
            <p:ph type="body" idx="1"/>
          </p:nvPr>
        </p:nvSpPr>
        <p:spPr>
          <a:xfrm>
            <a:off x="457200" y="1163637"/>
            <a:ext cx="8229600" cy="4530725"/>
          </a:xfrm>
        </p:spPr>
        <p:txBody>
          <a:bodyPr/>
          <a:lstStyle/>
          <a:p>
            <a:pPr eaLnBrk="1" hangingPunct="1">
              <a:defRPr/>
            </a:pPr>
            <a:r>
              <a:rPr lang="en-US" sz="2400" b="1" dirty="0">
                <a:solidFill>
                  <a:srgbClr val="FF0000"/>
                </a:solidFill>
              </a:rPr>
              <a:t>1 Corinthians 10:13</a:t>
            </a:r>
          </a:p>
          <a:p>
            <a:pPr lvl="1" eaLnBrk="1" hangingPunct="1">
              <a:defRPr/>
            </a:pPr>
            <a:r>
              <a:rPr lang="en-US" sz="2400" dirty="0"/>
              <a:t>Christ – </a:t>
            </a:r>
            <a:r>
              <a:rPr lang="en-US" sz="2400" b="1" dirty="0">
                <a:solidFill>
                  <a:srgbClr val="FF0000"/>
                </a:solidFill>
              </a:rPr>
              <a:t>Matthew 4:1-11; Hebrews 4:15</a:t>
            </a:r>
          </a:p>
          <a:p>
            <a:pPr eaLnBrk="1" hangingPunct="1">
              <a:defRPr/>
            </a:pPr>
            <a:r>
              <a:rPr lang="en-US" sz="2400" b="1" dirty="0">
                <a:solidFill>
                  <a:srgbClr val="FF0000"/>
                </a:solidFill>
              </a:rPr>
              <a:t>2 Timothy 3:10-12</a:t>
            </a:r>
          </a:p>
          <a:p>
            <a:pPr eaLnBrk="1" hangingPunct="1">
              <a:defRPr/>
            </a:pPr>
            <a:r>
              <a:rPr lang="en-US" sz="2400" b="1" dirty="0">
                <a:solidFill>
                  <a:srgbClr val="FF0000"/>
                </a:solidFill>
              </a:rPr>
              <a:t>Romans 5:1-4</a:t>
            </a:r>
          </a:p>
          <a:p>
            <a:pPr eaLnBrk="1" hangingPunct="1">
              <a:defRPr/>
            </a:pPr>
            <a:r>
              <a:rPr lang="en-US" sz="2400" b="1" dirty="0">
                <a:solidFill>
                  <a:srgbClr val="FF0000"/>
                </a:solidFill>
              </a:rPr>
              <a:t>1 Peter 1:6-9</a:t>
            </a:r>
          </a:p>
          <a:p>
            <a:pPr eaLnBrk="1" hangingPunct="1">
              <a:defRPr/>
            </a:pPr>
            <a:endParaRPr lang="en-US" sz="2400" dirty="0"/>
          </a:p>
        </p:txBody>
      </p:sp>
      <p:sp>
        <p:nvSpPr>
          <p:cNvPr id="24581" name="Text Box 5">
            <a:extLst>
              <a:ext uri="{FF2B5EF4-FFF2-40B4-BE49-F238E27FC236}">
                <a16:creationId xmlns:a16="http://schemas.microsoft.com/office/drawing/2014/main" id="{1B8072CC-1FBB-6DA6-3370-0469F8243D00}"/>
              </a:ext>
            </a:extLst>
          </p:cNvPr>
          <p:cNvSpPr txBox="1">
            <a:spLocks noChangeArrowheads="1"/>
          </p:cNvSpPr>
          <p:nvPr/>
        </p:nvSpPr>
        <p:spPr bwMode="auto">
          <a:xfrm>
            <a:off x="4495800" y="2286000"/>
            <a:ext cx="426720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spcBef>
                <a:spcPct val="50000"/>
              </a:spcBef>
            </a:pPr>
            <a:r>
              <a:rPr lang="en-US" altLang="en-US" sz="3600" b="1" dirty="0">
                <a:solidFill>
                  <a:srgbClr val="FFFF66"/>
                </a:solidFill>
                <a:latin typeface="Tahoma" panose="020B0604030504040204" pitchFamily="34" charset="0"/>
              </a:rPr>
              <a:t>Eternal Blessings are promised </a:t>
            </a:r>
            <a:r>
              <a:rPr lang="en-US" altLang="en-US" sz="3600" b="1" u="sng" dirty="0">
                <a:solidFill>
                  <a:srgbClr val="FFFF66"/>
                </a:solidFill>
                <a:latin typeface="Tahoma" panose="020B0604030504040204" pitchFamily="34" charset="0"/>
              </a:rPr>
              <a:t>ONLY</a:t>
            </a:r>
            <a:r>
              <a:rPr lang="en-US" altLang="en-US" sz="3600" b="1" dirty="0">
                <a:solidFill>
                  <a:srgbClr val="FFFF66"/>
                </a:solidFill>
                <a:latin typeface="Tahoma" panose="020B0604030504040204" pitchFamily="34" charset="0"/>
              </a:rPr>
              <a:t> to those who </a:t>
            </a:r>
            <a:r>
              <a:rPr lang="en-US" altLang="en-US" sz="3600" b="1" u="sng" dirty="0">
                <a:solidFill>
                  <a:srgbClr val="FFFF66"/>
                </a:solidFill>
                <a:latin typeface="Tahoma" panose="020B0604030504040204" pitchFamily="34" charset="0"/>
              </a:rPr>
              <a:t>endure</a:t>
            </a:r>
            <a:r>
              <a:rPr lang="en-US" altLang="en-US" sz="3600" b="1" dirty="0">
                <a:solidFill>
                  <a:srgbClr val="FFFF66"/>
                </a:solidFill>
                <a:latin typeface="Tahoma" panose="020B0604030504040204" pitchFamily="34" charset="0"/>
              </a:rPr>
              <a:t> these trials!</a:t>
            </a:r>
          </a:p>
        </p:txBody>
      </p:sp>
      <p:sp>
        <p:nvSpPr>
          <p:cNvPr id="19463" name="Text Box 7">
            <a:extLst>
              <a:ext uri="{FF2B5EF4-FFF2-40B4-BE49-F238E27FC236}">
                <a16:creationId xmlns:a16="http://schemas.microsoft.com/office/drawing/2014/main" id="{D847E0C7-4C6B-1934-09A7-4DB3A5208828}"/>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14</a:t>
            </a:r>
          </a:p>
        </p:txBody>
      </p:sp>
      <p:pic>
        <p:nvPicPr>
          <p:cNvPr id="19464" name="Picture 8">
            <a:extLst>
              <a:ext uri="{FF2B5EF4-FFF2-40B4-BE49-F238E27FC236}">
                <a16:creationId xmlns:a16="http://schemas.microsoft.com/office/drawing/2014/main" id="{3478E279-FCDE-7886-45FE-8E05973037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4148138"/>
            <a:ext cx="1752600" cy="164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5" name="Picture 9">
            <a:extLst>
              <a:ext uri="{FF2B5EF4-FFF2-40B4-BE49-F238E27FC236}">
                <a16:creationId xmlns:a16="http://schemas.microsoft.com/office/drawing/2014/main" id="{C29EB798-46C1-2226-98DB-ECA4CAA940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4050" y="4143375"/>
            <a:ext cx="1828800"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580">
                                            <p:txEl>
                                              <p:pRg st="0" end="0"/>
                                            </p:txEl>
                                          </p:spTgt>
                                        </p:tgtEl>
                                        <p:attrNameLst>
                                          <p:attrName>style.visibility</p:attrName>
                                        </p:attrNameLst>
                                      </p:cBhvr>
                                      <p:to>
                                        <p:strVal val="visible"/>
                                      </p:to>
                                    </p:set>
                                    <p:animEffect transition="in" filter="dissolve">
                                      <p:cBhvr>
                                        <p:cTn id="7" dur="500"/>
                                        <p:tgtEl>
                                          <p:spTgt spid="2458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4580">
                                            <p:txEl>
                                              <p:pRg st="1" end="1"/>
                                            </p:txEl>
                                          </p:spTgt>
                                        </p:tgtEl>
                                        <p:attrNameLst>
                                          <p:attrName>style.visibility</p:attrName>
                                        </p:attrNameLst>
                                      </p:cBhvr>
                                      <p:to>
                                        <p:strVal val="visible"/>
                                      </p:to>
                                    </p:set>
                                    <p:animEffect transition="in" filter="dissolve">
                                      <p:cBhvr>
                                        <p:cTn id="12" dur="500"/>
                                        <p:tgtEl>
                                          <p:spTgt spid="2458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4580">
                                            <p:txEl>
                                              <p:pRg st="2" end="2"/>
                                            </p:txEl>
                                          </p:spTgt>
                                        </p:tgtEl>
                                        <p:attrNameLst>
                                          <p:attrName>style.visibility</p:attrName>
                                        </p:attrNameLst>
                                      </p:cBhvr>
                                      <p:to>
                                        <p:strVal val="visible"/>
                                      </p:to>
                                    </p:set>
                                    <p:animEffect transition="in" filter="dissolve">
                                      <p:cBhvr>
                                        <p:cTn id="17" dur="500"/>
                                        <p:tgtEl>
                                          <p:spTgt spid="2458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4580">
                                            <p:txEl>
                                              <p:pRg st="3" end="3"/>
                                            </p:txEl>
                                          </p:spTgt>
                                        </p:tgtEl>
                                        <p:attrNameLst>
                                          <p:attrName>style.visibility</p:attrName>
                                        </p:attrNameLst>
                                      </p:cBhvr>
                                      <p:to>
                                        <p:strVal val="visible"/>
                                      </p:to>
                                    </p:set>
                                    <p:animEffect transition="in" filter="dissolve">
                                      <p:cBhvr>
                                        <p:cTn id="22" dur="500"/>
                                        <p:tgtEl>
                                          <p:spTgt spid="2458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4580">
                                            <p:txEl>
                                              <p:pRg st="4" end="4"/>
                                            </p:txEl>
                                          </p:spTgt>
                                        </p:tgtEl>
                                        <p:attrNameLst>
                                          <p:attrName>style.visibility</p:attrName>
                                        </p:attrNameLst>
                                      </p:cBhvr>
                                      <p:to>
                                        <p:strVal val="visible"/>
                                      </p:to>
                                    </p:set>
                                    <p:animEffect transition="in" filter="dissolve">
                                      <p:cBhvr>
                                        <p:cTn id="27" dur="500"/>
                                        <p:tgtEl>
                                          <p:spTgt spid="24580">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3" presetClass="entr" presetSubtype="16" fill="hold" grpId="0" nodeType="clickEffect">
                                  <p:stCondLst>
                                    <p:cond delay="0"/>
                                  </p:stCondLst>
                                  <p:childTnLst>
                                    <p:set>
                                      <p:cBhvr>
                                        <p:cTn id="31" dur="1" fill="hold">
                                          <p:stCondLst>
                                            <p:cond delay="0"/>
                                          </p:stCondLst>
                                        </p:cTn>
                                        <p:tgtEl>
                                          <p:spTgt spid="24581"/>
                                        </p:tgtEl>
                                        <p:attrNameLst>
                                          <p:attrName>style.visibility</p:attrName>
                                        </p:attrNameLst>
                                      </p:cBhvr>
                                      <p:to>
                                        <p:strVal val="visible"/>
                                      </p:to>
                                    </p:set>
                                    <p:anim calcmode="lin" valueType="num">
                                      <p:cBhvr>
                                        <p:cTn id="32" dur="500" fill="hold"/>
                                        <p:tgtEl>
                                          <p:spTgt spid="24581"/>
                                        </p:tgtEl>
                                        <p:attrNameLst>
                                          <p:attrName>ppt_w</p:attrName>
                                        </p:attrNameLst>
                                      </p:cBhvr>
                                      <p:tavLst>
                                        <p:tav tm="0">
                                          <p:val>
                                            <p:fltVal val="0"/>
                                          </p:val>
                                        </p:tav>
                                        <p:tav tm="100000">
                                          <p:val>
                                            <p:strVal val="#ppt_w"/>
                                          </p:val>
                                        </p:tav>
                                      </p:tavLst>
                                    </p:anim>
                                    <p:anim calcmode="lin" valueType="num">
                                      <p:cBhvr>
                                        <p:cTn id="33" dur="500" fill="hold"/>
                                        <p:tgtEl>
                                          <p:spTgt spid="2458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build="p"/>
      <p:bldP spid="2458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4329E07C-D40E-2D05-4BC8-691EF176D024}"/>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9AD3CE2-D684-4BE1-86F8-4D5DDA55CF2C}" type="slidenum">
              <a:rPr lang="en-US" altLang="en-US"/>
              <a:pPr/>
              <a:t>18</a:t>
            </a:fld>
            <a:endParaRPr lang="en-US" altLang="en-US"/>
          </a:p>
        </p:txBody>
      </p:sp>
      <p:pic>
        <p:nvPicPr>
          <p:cNvPr id="20483" name="Picture 6" descr="MCj00787460000[1]">
            <a:extLst>
              <a:ext uri="{FF2B5EF4-FFF2-40B4-BE49-F238E27FC236}">
                <a16:creationId xmlns:a16="http://schemas.microsoft.com/office/drawing/2014/main" id="{41AE03DF-F14A-CE75-C249-A38BEDC9EA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990600"/>
            <a:ext cx="1676400"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6" name="Rectangle 2">
            <a:extLst>
              <a:ext uri="{FF2B5EF4-FFF2-40B4-BE49-F238E27FC236}">
                <a16:creationId xmlns:a16="http://schemas.microsoft.com/office/drawing/2014/main" id="{819252AE-DE7D-2FC1-E8B1-B24E6C32CAE8}"/>
              </a:ext>
            </a:extLst>
          </p:cNvPr>
          <p:cNvSpPr>
            <a:spLocks noGrp="1" noChangeArrowheads="1"/>
          </p:cNvSpPr>
          <p:nvPr>
            <p:ph type="title"/>
          </p:nvPr>
        </p:nvSpPr>
        <p:spPr>
          <a:xfrm>
            <a:off x="457200" y="0"/>
            <a:ext cx="8229600" cy="1139825"/>
          </a:xfrm>
        </p:spPr>
        <p:txBody>
          <a:bodyPr/>
          <a:lstStyle/>
          <a:p>
            <a:pPr eaLnBrk="1" hangingPunct="1">
              <a:defRPr/>
            </a:pPr>
            <a:r>
              <a:rPr lang="en-US" b="1" dirty="0"/>
              <a:t>Trials Strengthen &amp; Perfect!</a:t>
            </a:r>
          </a:p>
        </p:txBody>
      </p:sp>
      <p:sp>
        <p:nvSpPr>
          <p:cNvPr id="20485" name="AutoShape 3">
            <a:extLst>
              <a:ext uri="{FF2B5EF4-FFF2-40B4-BE49-F238E27FC236}">
                <a16:creationId xmlns:a16="http://schemas.microsoft.com/office/drawing/2014/main" id="{3E1F1919-E2F0-4F48-60CE-21893F32CBAD}"/>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21508" name="Rectangle 4">
            <a:extLst>
              <a:ext uri="{FF2B5EF4-FFF2-40B4-BE49-F238E27FC236}">
                <a16:creationId xmlns:a16="http://schemas.microsoft.com/office/drawing/2014/main" id="{26F8948D-A4F1-D6AE-C490-2F438CC36D10}"/>
              </a:ext>
            </a:extLst>
          </p:cNvPr>
          <p:cNvSpPr>
            <a:spLocks noGrp="1" noChangeArrowheads="1"/>
          </p:cNvSpPr>
          <p:nvPr>
            <p:ph type="body" idx="1"/>
          </p:nvPr>
        </p:nvSpPr>
        <p:spPr>
          <a:xfrm>
            <a:off x="685800" y="1285876"/>
            <a:ext cx="7086599" cy="4838700"/>
          </a:xfrm>
        </p:spPr>
        <p:txBody>
          <a:bodyPr/>
          <a:lstStyle/>
          <a:p>
            <a:pPr eaLnBrk="1" hangingPunct="1">
              <a:lnSpc>
                <a:spcPct val="80000"/>
              </a:lnSpc>
            </a:pPr>
            <a:r>
              <a:rPr lang="en-US" altLang="en-US" sz="2800" b="1" dirty="0">
                <a:effectLst/>
              </a:rPr>
              <a:t>Made inwardly stronger by trials:</a:t>
            </a:r>
          </a:p>
          <a:p>
            <a:pPr marL="457200" lvl="1" indent="0" algn="ctr" eaLnBrk="1" hangingPunct="1">
              <a:lnSpc>
                <a:spcPct val="80000"/>
              </a:lnSpc>
              <a:buNone/>
            </a:pPr>
            <a:r>
              <a:rPr lang="en-US" altLang="en-US" sz="2400" i="1" dirty="0">
                <a:effectLst/>
              </a:rPr>
              <a:t>“Consider it all joy, my brethren, when you encounter various trials, knowing that the testing of your faith produces endurance. And let endurance have its perfect result, so that you may be perfect and complete, lacking in nothing.” </a:t>
            </a:r>
            <a:r>
              <a:rPr lang="en-US" altLang="en-US" sz="2400" b="1" dirty="0">
                <a:solidFill>
                  <a:srgbClr val="FF0000"/>
                </a:solidFill>
                <a:effectLst/>
              </a:rPr>
              <a:t>(James 1:2-4)</a:t>
            </a:r>
          </a:p>
          <a:p>
            <a:pPr marL="457200" lvl="1" indent="0" eaLnBrk="1" hangingPunct="1">
              <a:lnSpc>
                <a:spcPct val="80000"/>
              </a:lnSpc>
              <a:buNone/>
            </a:pPr>
            <a:endParaRPr lang="en-US" altLang="en-US" sz="2400" dirty="0">
              <a:effectLst/>
            </a:endParaRPr>
          </a:p>
          <a:p>
            <a:pPr marL="457200" lvl="1" indent="0" algn="ctr" eaLnBrk="1" hangingPunct="1">
              <a:lnSpc>
                <a:spcPct val="80000"/>
              </a:lnSpc>
              <a:buNone/>
            </a:pPr>
            <a:r>
              <a:rPr lang="en-US" altLang="en-US" sz="2400" i="1" dirty="0">
                <a:effectLst/>
              </a:rPr>
              <a:t>“After you have suffered for a little while, the God of all grace, who called you to His eternal glory in Christ, will Himself perfect, confirm, strengthen and establish you.”</a:t>
            </a:r>
            <a:r>
              <a:rPr lang="en-US" altLang="en-US" sz="2400" dirty="0">
                <a:effectLst/>
              </a:rPr>
              <a:t> </a:t>
            </a:r>
            <a:r>
              <a:rPr lang="en-US" altLang="en-US" sz="2400" b="1" dirty="0">
                <a:solidFill>
                  <a:srgbClr val="FF0000"/>
                </a:solidFill>
                <a:effectLst/>
              </a:rPr>
              <a:t>(1 Peter 5:10)</a:t>
            </a:r>
          </a:p>
          <a:p>
            <a:pPr lvl="2" eaLnBrk="1" hangingPunct="1">
              <a:lnSpc>
                <a:spcPct val="80000"/>
              </a:lnSpc>
            </a:pPr>
            <a:endParaRPr lang="en-US" altLang="en-US" sz="2000" dirty="0">
              <a:effectLst/>
            </a:endParaRPr>
          </a:p>
          <a:p>
            <a:pPr eaLnBrk="1" hangingPunct="1">
              <a:lnSpc>
                <a:spcPct val="80000"/>
              </a:lnSpc>
            </a:pPr>
            <a:endParaRPr lang="en-US" altLang="en-US" sz="2000" i="1" dirty="0">
              <a:effectLst/>
            </a:endParaRPr>
          </a:p>
          <a:p>
            <a:pPr eaLnBrk="1" hangingPunct="1">
              <a:lnSpc>
                <a:spcPct val="80000"/>
              </a:lnSpc>
            </a:pPr>
            <a:endParaRPr lang="en-US" altLang="en-US" sz="2400" dirty="0">
              <a:effectLst/>
            </a:endParaRPr>
          </a:p>
        </p:txBody>
      </p:sp>
      <p:sp>
        <p:nvSpPr>
          <p:cNvPr id="20487" name="Text Box 5">
            <a:extLst>
              <a:ext uri="{FF2B5EF4-FFF2-40B4-BE49-F238E27FC236}">
                <a16:creationId xmlns:a16="http://schemas.microsoft.com/office/drawing/2014/main" id="{298FB479-03D2-0973-38FB-CD76D16B0B38}"/>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508">
                                            <p:txEl>
                                              <p:pRg st="0" end="0"/>
                                            </p:txEl>
                                          </p:spTgt>
                                        </p:tgtEl>
                                        <p:attrNameLst>
                                          <p:attrName>style.visibility</p:attrName>
                                        </p:attrNameLst>
                                      </p:cBhvr>
                                      <p:to>
                                        <p:strVal val="visible"/>
                                      </p:to>
                                    </p:set>
                                    <p:animEffect transition="in" filter="dissolve">
                                      <p:cBhvr>
                                        <p:cTn id="7" dur="500"/>
                                        <p:tgtEl>
                                          <p:spTgt spid="2150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8">
                                            <p:txEl>
                                              <p:pRg st="1" end="1"/>
                                            </p:txEl>
                                          </p:spTgt>
                                        </p:tgtEl>
                                        <p:attrNameLst>
                                          <p:attrName>style.visibility</p:attrName>
                                        </p:attrNameLst>
                                      </p:cBhvr>
                                      <p:to>
                                        <p:strVal val="visible"/>
                                      </p:to>
                                    </p:set>
                                    <p:animEffect transition="in" filter="dissolve">
                                      <p:cBhvr>
                                        <p:cTn id="12" dur="500"/>
                                        <p:tgtEl>
                                          <p:spTgt spid="2150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508">
                                            <p:txEl>
                                              <p:pRg st="3" end="3"/>
                                            </p:txEl>
                                          </p:spTgt>
                                        </p:tgtEl>
                                        <p:attrNameLst>
                                          <p:attrName>style.visibility</p:attrName>
                                        </p:attrNameLst>
                                      </p:cBhvr>
                                      <p:to>
                                        <p:strVal val="visible"/>
                                      </p:to>
                                    </p:set>
                                    <p:animEffect transition="in" filter="dissolve">
                                      <p:cBhvr>
                                        <p:cTn id="17" dur="500"/>
                                        <p:tgtEl>
                                          <p:spTgt spid="2150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FDB77-3CAA-C4B0-5BA4-3768CF844C7D}"/>
            </a:ext>
          </a:extLst>
        </p:cNvPr>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800B47AB-5D1E-E464-3512-A25F9B0484AA}"/>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9AD3CE2-D684-4BE1-86F8-4D5DDA55CF2C}" type="slidenum">
              <a:rPr lang="en-US" altLang="en-US"/>
              <a:pPr/>
              <a:t>19</a:t>
            </a:fld>
            <a:endParaRPr lang="en-US" altLang="en-US"/>
          </a:p>
        </p:txBody>
      </p:sp>
      <p:pic>
        <p:nvPicPr>
          <p:cNvPr id="20483" name="Picture 6" descr="MCj00787460000[1]">
            <a:extLst>
              <a:ext uri="{FF2B5EF4-FFF2-40B4-BE49-F238E27FC236}">
                <a16:creationId xmlns:a16="http://schemas.microsoft.com/office/drawing/2014/main" id="{42441E9A-BBAC-BC8C-BB05-668BFD6036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990600"/>
            <a:ext cx="1676400"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6" name="Rectangle 2">
            <a:extLst>
              <a:ext uri="{FF2B5EF4-FFF2-40B4-BE49-F238E27FC236}">
                <a16:creationId xmlns:a16="http://schemas.microsoft.com/office/drawing/2014/main" id="{7B88287B-0D0D-CE4C-F60E-2FE3C3F4ED6A}"/>
              </a:ext>
            </a:extLst>
          </p:cNvPr>
          <p:cNvSpPr>
            <a:spLocks noGrp="1" noChangeArrowheads="1"/>
          </p:cNvSpPr>
          <p:nvPr>
            <p:ph type="title"/>
          </p:nvPr>
        </p:nvSpPr>
        <p:spPr>
          <a:xfrm>
            <a:off x="457200" y="0"/>
            <a:ext cx="8229600" cy="1139825"/>
          </a:xfrm>
        </p:spPr>
        <p:txBody>
          <a:bodyPr/>
          <a:lstStyle/>
          <a:p>
            <a:pPr eaLnBrk="1" hangingPunct="1">
              <a:defRPr/>
            </a:pPr>
            <a:r>
              <a:rPr lang="en-US" b="1"/>
              <a:t>Trials Strengthen &amp; Perfect!</a:t>
            </a:r>
          </a:p>
        </p:txBody>
      </p:sp>
      <p:sp>
        <p:nvSpPr>
          <p:cNvPr id="20485" name="AutoShape 3">
            <a:extLst>
              <a:ext uri="{FF2B5EF4-FFF2-40B4-BE49-F238E27FC236}">
                <a16:creationId xmlns:a16="http://schemas.microsoft.com/office/drawing/2014/main" id="{AD7DD5F2-1D37-820E-1FCD-F8536925E282}"/>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21508" name="Rectangle 4">
            <a:extLst>
              <a:ext uri="{FF2B5EF4-FFF2-40B4-BE49-F238E27FC236}">
                <a16:creationId xmlns:a16="http://schemas.microsoft.com/office/drawing/2014/main" id="{A4C9775B-FBB2-24D0-B65B-EE5BF52CBEC8}"/>
              </a:ext>
            </a:extLst>
          </p:cNvPr>
          <p:cNvSpPr>
            <a:spLocks noGrp="1" noChangeArrowheads="1"/>
          </p:cNvSpPr>
          <p:nvPr>
            <p:ph type="body" idx="1"/>
          </p:nvPr>
        </p:nvSpPr>
        <p:spPr>
          <a:xfrm>
            <a:off x="400050" y="1180306"/>
            <a:ext cx="8382000" cy="4800600"/>
          </a:xfrm>
        </p:spPr>
        <p:txBody>
          <a:bodyPr/>
          <a:lstStyle/>
          <a:p>
            <a:pPr eaLnBrk="1" hangingPunct="1">
              <a:lnSpc>
                <a:spcPct val="80000"/>
              </a:lnSpc>
            </a:pPr>
            <a:r>
              <a:rPr lang="en-US" altLang="en-US" sz="2400" b="1" dirty="0">
                <a:effectLst/>
              </a:rPr>
              <a:t>Made inwardly stronger by trials:</a:t>
            </a:r>
          </a:p>
          <a:p>
            <a:pPr marL="457200" lvl="1" indent="0" algn="ctr" eaLnBrk="1" hangingPunct="1">
              <a:lnSpc>
                <a:spcPct val="80000"/>
              </a:lnSpc>
              <a:buNone/>
            </a:pPr>
            <a:r>
              <a:rPr lang="en-US" altLang="en-US" sz="2400" i="1" dirty="0">
                <a:effectLst/>
              </a:rPr>
              <a:t>“Blessed be the God and Father of our Lord Jesus Christ, the Father of mercies and God of all comfort, who comforts us in all our affliction so that we will be able to comfort those who are in any affliction with the comfort with which we ourselves are comforted by God. For just as the sufferings of Christ are ours in abundance, so also our comfort is abundant through Christ. But if we are afflicted, it is for your comfort and salvation; or if we are comforted, it is for your comfort, which is effective in the patient enduring of the same sufferings which we also suffer; and our hope for you is firmly grounded, knowing that as you are sharers of our sufferings, so also you are sharers of our comfort.” </a:t>
            </a:r>
            <a:r>
              <a:rPr lang="en-US" altLang="en-US" sz="2400" b="1" dirty="0">
                <a:solidFill>
                  <a:srgbClr val="FF0000"/>
                </a:solidFill>
                <a:effectLst/>
              </a:rPr>
              <a:t>(2 Corinthians 1:3-7)</a:t>
            </a:r>
            <a:endParaRPr lang="en-US" altLang="en-US" sz="2400" i="1" dirty="0">
              <a:effectLst/>
            </a:endParaRPr>
          </a:p>
          <a:p>
            <a:pPr eaLnBrk="1" hangingPunct="1">
              <a:lnSpc>
                <a:spcPct val="80000"/>
              </a:lnSpc>
            </a:pPr>
            <a:endParaRPr lang="en-US" altLang="en-US" sz="2400" dirty="0">
              <a:effectLst/>
            </a:endParaRPr>
          </a:p>
        </p:txBody>
      </p:sp>
      <p:sp>
        <p:nvSpPr>
          <p:cNvPr id="20487" name="Text Box 5">
            <a:extLst>
              <a:ext uri="{FF2B5EF4-FFF2-40B4-BE49-F238E27FC236}">
                <a16:creationId xmlns:a16="http://schemas.microsoft.com/office/drawing/2014/main" id="{C3AFB11D-A55E-C59A-AF57-F7E04BF0F482}"/>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15</a:t>
            </a:r>
          </a:p>
        </p:txBody>
      </p:sp>
    </p:spTree>
    <p:extLst>
      <p:ext uri="{BB962C8B-B14F-4D97-AF65-F5344CB8AC3E}">
        <p14:creationId xmlns:p14="http://schemas.microsoft.com/office/powerpoint/2010/main" val="34443502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508">
                                            <p:txEl>
                                              <p:pRg st="0" end="0"/>
                                            </p:txEl>
                                          </p:spTgt>
                                        </p:tgtEl>
                                        <p:attrNameLst>
                                          <p:attrName>style.visibility</p:attrName>
                                        </p:attrNameLst>
                                      </p:cBhvr>
                                      <p:to>
                                        <p:strVal val="visible"/>
                                      </p:to>
                                    </p:set>
                                    <p:animEffect transition="in" filter="dissolve">
                                      <p:cBhvr>
                                        <p:cTn id="7" dur="500"/>
                                        <p:tgtEl>
                                          <p:spTgt spid="2150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8">
                                            <p:txEl>
                                              <p:pRg st="1" end="1"/>
                                            </p:txEl>
                                          </p:spTgt>
                                        </p:tgtEl>
                                        <p:attrNameLst>
                                          <p:attrName>style.visibility</p:attrName>
                                        </p:attrNameLst>
                                      </p:cBhvr>
                                      <p:to>
                                        <p:strVal val="visible"/>
                                      </p:to>
                                    </p:set>
                                    <p:animEffect transition="in" filter="dissolve">
                                      <p:cBhvr>
                                        <p:cTn id="12" dur="500"/>
                                        <p:tgtEl>
                                          <p:spTgt spid="2150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E59D3668-E697-65E8-E2E2-F7F1F12BAE3D}"/>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C8B52F9D-05BF-4ED6-9C6D-08D83B3BB559}" type="slidenum">
              <a:rPr lang="en-US" altLang="en-US"/>
              <a:pPr/>
              <a:t>2</a:t>
            </a:fld>
            <a:endParaRPr lang="en-US" altLang="en-US"/>
          </a:p>
        </p:txBody>
      </p:sp>
      <p:sp>
        <p:nvSpPr>
          <p:cNvPr id="7171" name="Rectangle 3">
            <a:extLst>
              <a:ext uri="{FF2B5EF4-FFF2-40B4-BE49-F238E27FC236}">
                <a16:creationId xmlns:a16="http://schemas.microsoft.com/office/drawing/2014/main" id="{90F5104C-66DA-070A-8FF5-D4F459ACB172}"/>
              </a:ext>
            </a:extLst>
          </p:cNvPr>
          <p:cNvSpPr>
            <a:spLocks noGrp="1" noChangeArrowheads="1"/>
          </p:cNvSpPr>
          <p:nvPr>
            <p:ph type="body" idx="1"/>
          </p:nvPr>
        </p:nvSpPr>
        <p:spPr>
          <a:xfrm>
            <a:off x="381000" y="366945"/>
            <a:ext cx="8382000" cy="5654675"/>
          </a:xfrm>
        </p:spPr>
        <p:txBody>
          <a:bodyPr/>
          <a:lstStyle/>
          <a:p>
            <a:pPr marL="0" indent="0" algn="ctr" eaLnBrk="1" hangingPunct="1">
              <a:lnSpc>
                <a:spcPct val="90000"/>
              </a:lnSpc>
              <a:buNone/>
              <a:defRPr/>
            </a:pPr>
            <a:r>
              <a:rPr lang="en-US" sz="2800" i="1" dirty="0"/>
              <a:t>“Surely God is good to Israel, to those who are pure in heart! But as for me, my feet came close to stumbling, my steps had almost slipped. For I was envious of the arrogant as I saw the prosperity of the wicked. For there are no pains in their death, and their body is fat. They are not in trouble as other men, nor are they plagued like mankind. Therefore pride is their necklace; The garment of violence covers them. Their eye bulges from fatness; The imaginations of their heart run riot. They mock and wickedly speak of oppression; They speak from on high.” </a:t>
            </a:r>
            <a:r>
              <a:rPr lang="en-US" sz="2800" b="1" dirty="0">
                <a:solidFill>
                  <a:srgbClr val="FF0000"/>
                </a:solidFill>
              </a:rPr>
              <a:t>(Psalm 73:1-8)</a:t>
            </a:r>
          </a:p>
        </p:txBody>
      </p:sp>
      <p:sp>
        <p:nvSpPr>
          <p:cNvPr id="7173" name="AutoShape 4">
            <a:extLst>
              <a:ext uri="{FF2B5EF4-FFF2-40B4-BE49-F238E27FC236}">
                <a16:creationId xmlns:a16="http://schemas.microsoft.com/office/drawing/2014/main" id="{92DE20F4-B4F7-CF26-D159-F44AC151E49E}"/>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7174" name="Text Box 5">
            <a:extLst>
              <a:ext uri="{FF2B5EF4-FFF2-40B4-BE49-F238E27FC236}">
                <a16:creationId xmlns:a16="http://schemas.microsoft.com/office/drawing/2014/main" id="{6A735200-1512-A71B-A625-7DFB80CC81AE}"/>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FDB22-AAEB-0EC1-9D58-BE616D8B3B50}"/>
            </a:ext>
          </a:extLst>
        </p:cNvPr>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8BE6718D-5F54-3D6A-D79C-CC2295CE7D0D}"/>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9AD3CE2-D684-4BE1-86F8-4D5DDA55CF2C}" type="slidenum">
              <a:rPr lang="en-US" altLang="en-US"/>
              <a:pPr/>
              <a:t>20</a:t>
            </a:fld>
            <a:endParaRPr lang="en-US" altLang="en-US"/>
          </a:p>
        </p:txBody>
      </p:sp>
      <p:pic>
        <p:nvPicPr>
          <p:cNvPr id="20483" name="Picture 6" descr="MCj00787460000[1]">
            <a:extLst>
              <a:ext uri="{FF2B5EF4-FFF2-40B4-BE49-F238E27FC236}">
                <a16:creationId xmlns:a16="http://schemas.microsoft.com/office/drawing/2014/main" id="{939A6C91-A348-2909-BE9A-9120DA9DAC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990600"/>
            <a:ext cx="1676400"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6" name="Rectangle 2">
            <a:extLst>
              <a:ext uri="{FF2B5EF4-FFF2-40B4-BE49-F238E27FC236}">
                <a16:creationId xmlns:a16="http://schemas.microsoft.com/office/drawing/2014/main" id="{F053B007-0E6F-E6C1-3EF8-A7E2BE580A8A}"/>
              </a:ext>
            </a:extLst>
          </p:cNvPr>
          <p:cNvSpPr>
            <a:spLocks noGrp="1" noChangeArrowheads="1"/>
          </p:cNvSpPr>
          <p:nvPr>
            <p:ph type="title"/>
          </p:nvPr>
        </p:nvSpPr>
        <p:spPr>
          <a:xfrm>
            <a:off x="457200" y="0"/>
            <a:ext cx="8229600" cy="1139825"/>
          </a:xfrm>
        </p:spPr>
        <p:txBody>
          <a:bodyPr/>
          <a:lstStyle/>
          <a:p>
            <a:pPr eaLnBrk="1" hangingPunct="1">
              <a:defRPr/>
            </a:pPr>
            <a:r>
              <a:rPr lang="en-US" b="1"/>
              <a:t>Trials Strengthen &amp; Perfect!</a:t>
            </a:r>
          </a:p>
        </p:txBody>
      </p:sp>
      <p:sp>
        <p:nvSpPr>
          <p:cNvPr id="20485" name="AutoShape 3">
            <a:extLst>
              <a:ext uri="{FF2B5EF4-FFF2-40B4-BE49-F238E27FC236}">
                <a16:creationId xmlns:a16="http://schemas.microsoft.com/office/drawing/2014/main" id="{D8D82192-DAEB-CF50-BCE1-9F3C21DA3526}"/>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21508" name="Rectangle 4">
            <a:extLst>
              <a:ext uri="{FF2B5EF4-FFF2-40B4-BE49-F238E27FC236}">
                <a16:creationId xmlns:a16="http://schemas.microsoft.com/office/drawing/2014/main" id="{5372B219-BC7F-AE98-B121-16F59B2C3343}"/>
              </a:ext>
            </a:extLst>
          </p:cNvPr>
          <p:cNvSpPr>
            <a:spLocks noGrp="1" noChangeArrowheads="1"/>
          </p:cNvSpPr>
          <p:nvPr>
            <p:ph type="body" idx="1"/>
          </p:nvPr>
        </p:nvSpPr>
        <p:spPr>
          <a:xfrm>
            <a:off x="171450" y="1144587"/>
            <a:ext cx="8839200" cy="5043487"/>
          </a:xfrm>
        </p:spPr>
        <p:txBody>
          <a:bodyPr/>
          <a:lstStyle/>
          <a:p>
            <a:pPr eaLnBrk="1" hangingPunct="1">
              <a:lnSpc>
                <a:spcPct val="80000"/>
              </a:lnSpc>
            </a:pPr>
            <a:r>
              <a:rPr lang="en-US" altLang="en-US" sz="2400" b="1" dirty="0">
                <a:effectLst/>
              </a:rPr>
              <a:t>Trials test our love &amp; fear of God! </a:t>
            </a:r>
          </a:p>
          <a:p>
            <a:pPr marL="0" indent="0" eaLnBrk="1" hangingPunct="1">
              <a:lnSpc>
                <a:spcPct val="80000"/>
              </a:lnSpc>
              <a:buNone/>
            </a:pPr>
            <a:r>
              <a:rPr lang="en-US" altLang="en-US" sz="2400" b="1" dirty="0">
                <a:effectLst/>
              </a:rPr>
              <a:t>	- </a:t>
            </a:r>
            <a:r>
              <a:rPr lang="en-US" altLang="en-US" sz="2400" b="1" dirty="0">
                <a:solidFill>
                  <a:srgbClr val="FF0000"/>
                </a:solidFill>
                <a:effectLst/>
              </a:rPr>
              <a:t>John 14:15</a:t>
            </a:r>
          </a:p>
          <a:p>
            <a:pPr lvl="1" eaLnBrk="1" hangingPunct="1">
              <a:lnSpc>
                <a:spcPct val="80000"/>
              </a:lnSpc>
            </a:pPr>
            <a:r>
              <a:rPr lang="en-US" altLang="en-US" sz="2200" b="1" i="1" dirty="0">
                <a:effectLst/>
              </a:rPr>
              <a:t>“God </a:t>
            </a:r>
            <a:r>
              <a:rPr lang="en-US" altLang="en-US" sz="2200" b="1" i="1" u="sng" dirty="0">
                <a:effectLst/>
              </a:rPr>
              <a:t>tested</a:t>
            </a:r>
            <a:r>
              <a:rPr lang="en-US" altLang="en-US" sz="2200" b="1" i="1" dirty="0">
                <a:effectLst/>
              </a:rPr>
              <a:t> Abraham”</a:t>
            </a:r>
            <a:r>
              <a:rPr lang="en-US" altLang="en-US" sz="2200" i="1" dirty="0">
                <a:effectLst/>
              </a:rPr>
              <a:t> – </a:t>
            </a:r>
            <a:r>
              <a:rPr lang="en-US" altLang="en-US" sz="2200" b="1" dirty="0">
                <a:solidFill>
                  <a:srgbClr val="FF0000"/>
                </a:solidFill>
                <a:effectLst/>
              </a:rPr>
              <a:t>Genesis 22:1</a:t>
            </a:r>
          </a:p>
          <a:p>
            <a:pPr lvl="1" eaLnBrk="1" hangingPunct="1">
              <a:lnSpc>
                <a:spcPct val="80000"/>
              </a:lnSpc>
            </a:pPr>
            <a:r>
              <a:rPr lang="en-US" altLang="en-US" sz="2200" dirty="0">
                <a:effectLst/>
              </a:rPr>
              <a:t>Abraham obeyed God!</a:t>
            </a:r>
          </a:p>
          <a:p>
            <a:pPr lvl="2" eaLnBrk="1" hangingPunct="1">
              <a:lnSpc>
                <a:spcPct val="80000"/>
              </a:lnSpc>
            </a:pPr>
            <a:r>
              <a:rPr lang="en-US" altLang="en-US" sz="2200" dirty="0">
                <a:effectLst/>
              </a:rPr>
              <a:t>Offered his beloved son Isaac</a:t>
            </a:r>
            <a:r>
              <a:rPr lang="en-US" altLang="en-US" sz="2200" i="1" dirty="0">
                <a:effectLst/>
              </a:rPr>
              <a:t> - </a:t>
            </a:r>
            <a:r>
              <a:rPr lang="en-US" altLang="en-US" sz="2200" b="1" dirty="0">
                <a:solidFill>
                  <a:srgbClr val="FF0000"/>
                </a:solidFill>
                <a:effectLst/>
              </a:rPr>
              <a:t>Genesis 22:11-18</a:t>
            </a:r>
          </a:p>
          <a:p>
            <a:pPr lvl="3" eaLnBrk="1" hangingPunct="1">
              <a:lnSpc>
                <a:spcPct val="80000"/>
              </a:lnSpc>
            </a:pPr>
            <a:r>
              <a:rPr lang="en-US" altLang="en-US" sz="2200" b="1" i="1" dirty="0">
                <a:effectLst/>
              </a:rPr>
              <a:t>“…for now I know that you fear God, since you have not withheld your son, your only son, from Me.”</a:t>
            </a:r>
            <a:r>
              <a:rPr lang="en-US" altLang="en-US" sz="2200" i="1" dirty="0">
                <a:effectLst/>
              </a:rPr>
              <a:t> – </a:t>
            </a:r>
            <a:r>
              <a:rPr lang="en-US" altLang="en-US" sz="2200" b="1" dirty="0">
                <a:solidFill>
                  <a:srgbClr val="FF0000"/>
                </a:solidFill>
                <a:effectLst/>
              </a:rPr>
              <a:t>vs. 12b</a:t>
            </a:r>
          </a:p>
          <a:p>
            <a:pPr lvl="4" eaLnBrk="1" hangingPunct="1">
              <a:lnSpc>
                <a:spcPct val="80000"/>
              </a:lnSpc>
            </a:pPr>
            <a:r>
              <a:rPr lang="en-US" altLang="en-US" sz="2200" dirty="0">
                <a:effectLst/>
              </a:rPr>
              <a:t>Cf. </a:t>
            </a:r>
            <a:r>
              <a:rPr lang="en-US" altLang="en-US" sz="2200" b="1" dirty="0">
                <a:solidFill>
                  <a:srgbClr val="FF0000"/>
                </a:solidFill>
                <a:effectLst/>
              </a:rPr>
              <a:t>Hebrews 11:17</a:t>
            </a:r>
          </a:p>
          <a:p>
            <a:pPr eaLnBrk="1" hangingPunct="1">
              <a:lnSpc>
                <a:spcPct val="80000"/>
              </a:lnSpc>
            </a:pPr>
            <a:r>
              <a:rPr lang="en-US" altLang="en-US" sz="2400" b="1" dirty="0">
                <a:effectLst/>
              </a:rPr>
              <a:t>Trials of old age &amp; failing health will come!</a:t>
            </a:r>
          </a:p>
          <a:p>
            <a:pPr lvl="1" eaLnBrk="1" hangingPunct="1">
              <a:lnSpc>
                <a:spcPct val="80000"/>
              </a:lnSpc>
            </a:pPr>
            <a:r>
              <a:rPr lang="en-US" altLang="en-US" sz="2200" dirty="0">
                <a:effectLst/>
              </a:rPr>
              <a:t>Aging inevitable – no stopping it!</a:t>
            </a:r>
          </a:p>
          <a:p>
            <a:pPr lvl="2" eaLnBrk="1" hangingPunct="1">
              <a:lnSpc>
                <a:spcPct val="80000"/>
              </a:lnSpc>
            </a:pPr>
            <a:r>
              <a:rPr lang="en-US" altLang="en-US" sz="2200" dirty="0">
                <a:effectLst/>
              </a:rPr>
              <a:t>Godly, active, moderate living is necessary!</a:t>
            </a:r>
          </a:p>
          <a:p>
            <a:pPr lvl="3" eaLnBrk="1" hangingPunct="1">
              <a:lnSpc>
                <a:spcPct val="80000"/>
              </a:lnSpc>
            </a:pPr>
            <a:r>
              <a:rPr lang="en-US" altLang="en-US" sz="2200" b="1" dirty="0">
                <a:solidFill>
                  <a:srgbClr val="FF0000"/>
                </a:solidFill>
                <a:effectLst/>
              </a:rPr>
              <a:t>2 Corinthians 4:16-18</a:t>
            </a:r>
          </a:p>
          <a:p>
            <a:pPr lvl="1" eaLnBrk="1" hangingPunct="1">
              <a:lnSpc>
                <a:spcPct val="80000"/>
              </a:lnSpc>
            </a:pPr>
            <a:r>
              <a:rPr lang="en-US" altLang="en-US" sz="2200" dirty="0">
                <a:effectLst/>
              </a:rPr>
              <a:t>Solomon’s allegorical description of aging!</a:t>
            </a:r>
          </a:p>
          <a:p>
            <a:pPr lvl="2" eaLnBrk="1" hangingPunct="1">
              <a:lnSpc>
                <a:spcPct val="80000"/>
              </a:lnSpc>
            </a:pPr>
            <a:r>
              <a:rPr lang="en-US" altLang="en-US" sz="2200" b="1" dirty="0">
                <a:solidFill>
                  <a:srgbClr val="FF0000"/>
                </a:solidFill>
                <a:effectLst/>
              </a:rPr>
              <a:t>Ecclesiastes 12:1-7</a:t>
            </a:r>
          </a:p>
          <a:p>
            <a:pPr lvl="2" eaLnBrk="1" hangingPunct="1">
              <a:lnSpc>
                <a:spcPct val="80000"/>
              </a:lnSpc>
            </a:pPr>
            <a:endParaRPr lang="en-US" altLang="en-US" sz="1800" dirty="0">
              <a:effectLst/>
            </a:endParaRPr>
          </a:p>
          <a:p>
            <a:pPr eaLnBrk="1" hangingPunct="1">
              <a:lnSpc>
                <a:spcPct val="80000"/>
              </a:lnSpc>
            </a:pPr>
            <a:endParaRPr lang="en-US" altLang="en-US" sz="2400" i="1" dirty="0">
              <a:effectLst/>
            </a:endParaRPr>
          </a:p>
          <a:p>
            <a:pPr eaLnBrk="1" hangingPunct="1">
              <a:lnSpc>
                <a:spcPct val="80000"/>
              </a:lnSpc>
            </a:pPr>
            <a:endParaRPr lang="en-US" altLang="en-US" sz="2400" dirty="0">
              <a:effectLst/>
            </a:endParaRPr>
          </a:p>
        </p:txBody>
      </p:sp>
      <p:sp>
        <p:nvSpPr>
          <p:cNvPr id="20487" name="Text Box 5">
            <a:extLst>
              <a:ext uri="{FF2B5EF4-FFF2-40B4-BE49-F238E27FC236}">
                <a16:creationId xmlns:a16="http://schemas.microsoft.com/office/drawing/2014/main" id="{A171B0E0-261F-2BA9-CA14-C9BF51CCFC9F}"/>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15</a:t>
            </a:r>
          </a:p>
        </p:txBody>
      </p:sp>
    </p:spTree>
    <p:extLst>
      <p:ext uri="{BB962C8B-B14F-4D97-AF65-F5344CB8AC3E}">
        <p14:creationId xmlns:p14="http://schemas.microsoft.com/office/powerpoint/2010/main" val="42928906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508">
                                            <p:txEl>
                                              <p:pRg st="0" end="0"/>
                                            </p:txEl>
                                          </p:spTgt>
                                        </p:tgtEl>
                                        <p:attrNameLst>
                                          <p:attrName>style.visibility</p:attrName>
                                        </p:attrNameLst>
                                      </p:cBhvr>
                                      <p:to>
                                        <p:strVal val="visible"/>
                                      </p:to>
                                    </p:set>
                                    <p:animEffect transition="in" filter="dissolve">
                                      <p:cBhvr>
                                        <p:cTn id="7" dur="500"/>
                                        <p:tgtEl>
                                          <p:spTgt spid="2150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8">
                                            <p:txEl>
                                              <p:pRg st="1" end="1"/>
                                            </p:txEl>
                                          </p:spTgt>
                                        </p:tgtEl>
                                        <p:attrNameLst>
                                          <p:attrName>style.visibility</p:attrName>
                                        </p:attrNameLst>
                                      </p:cBhvr>
                                      <p:to>
                                        <p:strVal val="visible"/>
                                      </p:to>
                                    </p:set>
                                    <p:animEffect transition="in" filter="dissolve">
                                      <p:cBhvr>
                                        <p:cTn id="12" dur="500"/>
                                        <p:tgtEl>
                                          <p:spTgt spid="2150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508">
                                            <p:txEl>
                                              <p:pRg st="2" end="2"/>
                                            </p:txEl>
                                          </p:spTgt>
                                        </p:tgtEl>
                                        <p:attrNameLst>
                                          <p:attrName>style.visibility</p:attrName>
                                        </p:attrNameLst>
                                      </p:cBhvr>
                                      <p:to>
                                        <p:strVal val="visible"/>
                                      </p:to>
                                    </p:set>
                                    <p:animEffect transition="in" filter="dissolve">
                                      <p:cBhvr>
                                        <p:cTn id="17" dur="500"/>
                                        <p:tgtEl>
                                          <p:spTgt spid="2150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1508">
                                            <p:txEl>
                                              <p:pRg st="3" end="3"/>
                                            </p:txEl>
                                          </p:spTgt>
                                        </p:tgtEl>
                                        <p:attrNameLst>
                                          <p:attrName>style.visibility</p:attrName>
                                        </p:attrNameLst>
                                      </p:cBhvr>
                                      <p:to>
                                        <p:strVal val="visible"/>
                                      </p:to>
                                    </p:set>
                                    <p:animEffect transition="in" filter="dissolve">
                                      <p:cBhvr>
                                        <p:cTn id="22" dur="500"/>
                                        <p:tgtEl>
                                          <p:spTgt spid="2150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1508">
                                            <p:txEl>
                                              <p:pRg st="4" end="4"/>
                                            </p:txEl>
                                          </p:spTgt>
                                        </p:tgtEl>
                                        <p:attrNameLst>
                                          <p:attrName>style.visibility</p:attrName>
                                        </p:attrNameLst>
                                      </p:cBhvr>
                                      <p:to>
                                        <p:strVal val="visible"/>
                                      </p:to>
                                    </p:set>
                                    <p:animEffect transition="in" filter="dissolve">
                                      <p:cBhvr>
                                        <p:cTn id="27" dur="500"/>
                                        <p:tgtEl>
                                          <p:spTgt spid="21508">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1508">
                                            <p:txEl>
                                              <p:pRg st="5" end="5"/>
                                            </p:txEl>
                                          </p:spTgt>
                                        </p:tgtEl>
                                        <p:attrNameLst>
                                          <p:attrName>style.visibility</p:attrName>
                                        </p:attrNameLst>
                                      </p:cBhvr>
                                      <p:to>
                                        <p:strVal val="visible"/>
                                      </p:to>
                                    </p:set>
                                    <p:animEffect transition="in" filter="dissolve">
                                      <p:cBhvr>
                                        <p:cTn id="32" dur="500"/>
                                        <p:tgtEl>
                                          <p:spTgt spid="21508">
                                            <p:txEl>
                                              <p:pRg st="5" end="5"/>
                                            </p:txEl>
                                          </p:spTgt>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21508">
                                            <p:txEl>
                                              <p:pRg st="6" end="6"/>
                                            </p:txEl>
                                          </p:spTgt>
                                        </p:tgtEl>
                                        <p:attrNameLst>
                                          <p:attrName>style.visibility</p:attrName>
                                        </p:attrNameLst>
                                      </p:cBhvr>
                                      <p:to>
                                        <p:strVal val="visible"/>
                                      </p:to>
                                    </p:set>
                                    <p:animEffect transition="in" filter="dissolve">
                                      <p:cBhvr>
                                        <p:cTn id="35" dur="500"/>
                                        <p:tgtEl>
                                          <p:spTgt spid="21508">
                                            <p:txEl>
                                              <p:pRg st="6" end="6"/>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21508">
                                            <p:txEl>
                                              <p:pRg st="7" end="7"/>
                                            </p:txEl>
                                          </p:spTgt>
                                        </p:tgtEl>
                                        <p:attrNameLst>
                                          <p:attrName>style.visibility</p:attrName>
                                        </p:attrNameLst>
                                      </p:cBhvr>
                                      <p:to>
                                        <p:strVal val="visible"/>
                                      </p:to>
                                    </p:set>
                                    <p:animEffect transition="in" filter="dissolve">
                                      <p:cBhvr>
                                        <p:cTn id="40" dur="500"/>
                                        <p:tgtEl>
                                          <p:spTgt spid="21508">
                                            <p:txEl>
                                              <p:pRg st="7" end="7"/>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1508">
                                            <p:txEl>
                                              <p:pRg st="8" end="8"/>
                                            </p:txEl>
                                          </p:spTgt>
                                        </p:tgtEl>
                                        <p:attrNameLst>
                                          <p:attrName>style.visibility</p:attrName>
                                        </p:attrNameLst>
                                      </p:cBhvr>
                                      <p:to>
                                        <p:strVal val="visible"/>
                                      </p:to>
                                    </p:set>
                                    <p:animEffect transition="in" filter="dissolve">
                                      <p:cBhvr>
                                        <p:cTn id="45" dur="500"/>
                                        <p:tgtEl>
                                          <p:spTgt spid="21508">
                                            <p:txEl>
                                              <p:pRg st="8" end="8"/>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21508">
                                            <p:txEl>
                                              <p:pRg st="9" end="9"/>
                                            </p:txEl>
                                          </p:spTgt>
                                        </p:tgtEl>
                                        <p:attrNameLst>
                                          <p:attrName>style.visibility</p:attrName>
                                        </p:attrNameLst>
                                      </p:cBhvr>
                                      <p:to>
                                        <p:strVal val="visible"/>
                                      </p:to>
                                    </p:set>
                                    <p:animEffect transition="in" filter="dissolve">
                                      <p:cBhvr>
                                        <p:cTn id="50" dur="500"/>
                                        <p:tgtEl>
                                          <p:spTgt spid="21508">
                                            <p:txEl>
                                              <p:pRg st="9" end="9"/>
                                            </p:txEl>
                                          </p:spTgt>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21508">
                                            <p:txEl>
                                              <p:pRg st="10" end="10"/>
                                            </p:txEl>
                                          </p:spTgt>
                                        </p:tgtEl>
                                        <p:attrNameLst>
                                          <p:attrName>style.visibility</p:attrName>
                                        </p:attrNameLst>
                                      </p:cBhvr>
                                      <p:to>
                                        <p:strVal val="visible"/>
                                      </p:to>
                                    </p:set>
                                    <p:animEffect transition="in" filter="dissolve">
                                      <p:cBhvr>
                                        <p:cTn id="53" dur="500"/>
                                        <p:tgtEl>
                                          <p:spTgt spid="21508">
                                            <p:txEl>
                                              <p:pRg st="10" end="10"/>
                                            </p:txEl>
                                          </p:spTgt>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21508">
                                            <p:txEl>
                                              <p:pRg st="11" end="11"/>
                                            </p:txEl>
                                          </p:spTgt>
                                        </p:tgtEl>
                                        <p:attrNameLst>
                                          <p:attrName>style.visibility</p:attrName>
                                        </p:attrNameLst>
                                      </p:cBhvr>
                                      <p:to>
                                        <p:strVal val="visible"/>
                                      </p:to>
                                    </p:set>
                                    <p:animEffect transition="in" filter="dissolve">
                                      <p:cBhvr>
                                        <p:cTn id="58" dur="500"/>
                                        <p:tgtEl>
                                          <p:spTgt spid="21508">
                                            <p:txEl>
                                              <p:pRg st="11" end="11"/>
                                            </p:txEl>
                                          </p:spTgt>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21508">
                                            <p:txEl>
                                              <p:pRg st="12" end="12"/>
                                            </p:txEl>
                                          </p:spTgt>
                                        </p:tgtEl>
                                        <p:attrNameLst>
                                          <p:attrName>style.visibility</p:attrName>
                                        </p:attrNameLst>
                                      </p:cBhvr>
                                      <p:to>
                                        <p:strVal val="visible"/>
                                      </p:to>
                                    </p:set>
                                    <p:animEffect transition="in" filter="dissolve">
                                      <p:cBhvr>
                                        <p:cTn id="61" dur="500"/>
                                        <p:tgtEl>
                                          <p:spTgt spid="21508">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6">
            <a:extLst>
              <a:ext uri="{FF2B5EF4-FFF2-40B4-BE49-F238E27FC236}">
                <a16:creationId xmlns:a16="http://schemas.microsoft.com/office/drawing/2014/main" id="{97091A15-1370-23E9-534D-00ED7219C9AA}"/>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E6B219B-197A-4BC4-AA67-DA9D40605A2F}" type="slidenum">
              <a:rPr lang="en-US" altLang="en-US"/>
              <a:pPr/>
              <a:t>21</a:t>
            </a:fld>
            <a:endParaRPr lang="en-US" altLang="en-US"/>
          </a:p>
        </p:txBody>
      </p:sp>
      <p:sp>
        <p:nvSpPr>
          <p:cNvPr id="35842" name="Rectangle 2">
            <a:extLst>
              <a:ext uri="{FF2B5EF4-FFF2-40B4-BE49-F238E27FC236}">
                <a16:creationId xmlns:a16="http://schemas.microsoft.com/office/drawing/2014/main" id="{7408C993-F380-2FE7-C2FF-72BD094FABB0}"/>
              </a:ext>
            </a:extLst>
          </p:cNvPr>
          <p:cNvSpPr>
            <a:spLocks noGrp="1" noChangeArrowheads="1"/>
          </p:cNvSpPr>
          <p:nvPr>
            <p:ph type="title"/>
          </p:nvPr>
        </p:nvSpPr>
        <p:spPr>
          <a:xfrm>
            <a:off x="152400" y="1"/>
            <a:ext cx="8839200" cy="609600"/>
          </a:xfrm>
        </p:spPr>
        <p:txBody>
          <a:bodyPr/>
          <a:lstStyle/>
          <a:p>
            <a:pPr eaLnBrk="1" hangingPunct="1">
              <a:defRPr/>
            </a:pPr>
            <a:r>
              <a:rPr lang="en-US" sz="3600" b="1" dirty="0"/>
              <a:t>Because of The Trials of Aging</a:t>
            </a:r>
          </a:p>
        </p:txBody>
      </p:sp>
      <p:sp>
        <p:nvSpPr>
          <p:cNvPr id="35843" name="Rectangle 3">
            <a:extLst>
              <a:ext uri="{FF2B5EF4-FFF2-40B4-BE49-F238E27FC236}">
                <a16:creationId xmlns:a16="http://schemas.microsoft.com/office/drawing/2014/main" id="{2A3987DA-B9A5-9549-C428-96F078940EFF}"/>
              </a:ext>
            </a:extLst>
          </p:cNvPr>
          <p:cNvSpPr>
            <a:spLocks noGrp="1" noChangeArrowheads="1"/>
          </p:cNvSpPr>
          <p:nvPr>
            <p:ph type="body" sz="half" idx="1"/>
          </p:nvPr>
        </p:nvSpPr>
        <p:spPr>
          <a:xfrm>
            <a:off x="381000" y="911224"/>
            <a:ext cx="7620000" cy="5565775"/>
          </a:xfrm>
        </p:spPr>
        <p:txBody>
          <a:bodyPr/>
          <a:lstStyle/>
          <a:p>
            <a:pPr eaLnBrk="1" hangingPunct="1">
              <a:lnSpc>
                <a:spcPct val="80000"/>
              </a:lnSpc>
              <a:defRPr/>
            </a:pPr>
            <a:r>
              <a:rPr lang="en-US" sz="1600" b="1" dirty="0"/>
              <a:t>Verse 3</a:t>
            </a:r>
          </a:p>
          <a:p>
            <a:pPr lvl="1" eaLnBrk="1" hangingPunct="1">
              <a:lnSpc>
                <a:spcPct val="80000"/>
              </a:lnSpc>
              <a:defRPr/>
            </a:pPr>
            <a:r>
              <a:rPr lang="en-US" sz="1400" dirty="0"/>
              <a:t>Watchmen of house tremble – arms &amp; shoulders weak</a:t>
            </a:r>
          </a:p>
          <a:p>
            <a:pPr lvl="1" eaLnBrk="1" hangingPunct="1">
              <a:lnSpc>
                <a:spcPct val="80000"/>
              </a:lnSpc>
              <a:defRPr/>
            </a:pPr>
            <a:r>
              <a:rPr lang="en-US" sz="1400" dirty="0"/>
              <a:t>Mighty men stoop - legs &amp; back weak</a:t>
            </a:r>
          </a:p>
          <a:p>
            <a:pPr lvl="1" eaLnBrk="1" hangingPunct="1">
              <a:lnSpc>
                <a:spcPct val="80000"/>
              </a:lnSpc>
              <a:defRPr/>
            </a:pPr>
            <a:r>
              <a:rPr lang="en-US" sz="1400" dirty="0"/>
              <a:t>Grinding ones stand idle – teeth fall out</a:t>
            </a:r>
          </a:p>
          <a:p>
            <a:pPr lvl="1" eaLnBrk="1" hangingPunct="1">
              <a:lnSpc>
                <a:spcPct val="80000"/>
              </a:lnSpc>
              <a:defRPr/>
            </a:pPr>
            <a:r>
              <a:rPr lang="en-US" sz="1400" dirty="0"/>
              <a:t>Those who look through windows grow dim – eyesight fails</a:t>
            </a:r>
          </a:p>
          <a:p>
            <a:pPr eaLnBrk="1" hangingPunct="1">
              <a:lnSpc>
                <a:spcPct val="80000"/>
              </a:lnSpc>
              <a:defRPr/>
            </a:pPr>
            <a:r>
              <a:rPr lang="en-US" sz="1600" b="1" dirty="0"/>
              <a:t>Verse 4:</a:t>
            </a:r>
          </a:p>
          <a:p>
            <a:pPr lvl="1" eaLnBrk="1" hangingPunct="1">
              <a:lnSpc>
                <a:spcPct val="80000"/>
              </a:lnSpc>
              <a:defRPr/>
            </a:pPr>
            <a:r>
              <a:rPr lang="en-US" sz="1400" dirty="0"/>
              <a:t>Doors are shut – desire to stay home</a:t>
            </a:r>
          </a:p>
          <a:p>
            <a:pPr lvl="1" eaLnBrk="1" hangingPunct="1">
              <a:lnSpc>
                <a:spcPct val="80000"/>
              </a:lnSpc>
              <a:defRPr/>
            </a:pPr>
            <a:r>
              <a:rPr lang="en-US" sz="1400" dirty="0"/>
              <a:t>Sound of the grinding mill is low – hard of hearing</a:t>
            </a:r>
          </a:p>
          <a:p>
            <a:pPr lvl="1" eaLnBrk="1" hangingPunct="1">
              <a:lnSpc>
                <a:spcPct val="80000"/>
              </a:lnSpc>
              <a:defRPr/>
            </a:pPr>
            <a:r>
              <a:rPr lang="en-US" sz="1400" dirty="0"/>
              <a:t>Arise at the sound of the bird – easily awakened</a:t>
            </a:r>
          </a:p>
          <a:p>
            <a:pPr lvl="1" eaLnBrk="1" hangingPunct="1">
              <a:lnSpc>
                <a:spcPct val="80000"/>
              </a:lnSpc>
              <a:defRPr/>
            </a:pPr>
            <a:r>
              <a:rPr lang="en-US" sz="1400" dirty="0"/>
              <a:t>Daughters of song sing softly - voice becomes feeble</a:t>
            </a:r>
          </a:p>
          <a:p>
            <a:pPr eaLnBrk="1" hangingPunct="1">
              <a:lnSpc>
                <a:spcPct val="80000"/>
              </a:lnSpc>
              <a:defRPr/>
            </a:pPr>
            <a:r>
              <a:rPr lang="en-US" sz="1600" b="1" dirty="0"/>
              <a:t>Verse 5:</a:t>
            </a:r>
          </a:p>
          <a:p>
            <a:pPr lvl="1" eaLnBrk="1" hangingPunct="1">
              <a:lnSpc>
                <a:spcPct val="80000"/>
              </a:lnSpc>
              <a:defRPr/>
            </a:pPr>
            <a:r>
              <a:rPr lang="en-US" sz="1400" dirty="0"/>
              <a:t>Afraid of a high place – fear of falling</a:t>
            </a:r>
          </a:p>
          <a:p>
            <a:pPr lvl="1" eaLnBrk="1" hangingPunct="1">
              <a:lnSpc>
                <a:spcPct val="80000"/>
              </a:lnSpc>
              <a:defRPr/>
            </a:pPr>
            <a:r>
              <a:rPr lang="en-US" sz="1400" dirty="0"/>
              <a:t>Terrors on the road – fear of travel</a:t>
            </a:r>
          </a:p>
          <a:p>
            <a:pPr lvl="1" eaLnBrk="1" hangingPunct="1">
              <a:lnSpc>
                <a:spcPct val="80000"/>
              </a:lnSpc>
              <a:defRPr/>
            </a:pPr>
            <a:r>
              <a:rPr lang="en-US" sz="1400" dirty="0"/>
              <a:t>Almond tree blossoms – hair turns gray, white, falls out</a:t>
            </a:r>
          </a:p>
          <a:p>
            <a:pPr lvl="1" eaLnBrk="1" hangingPunct="1">
              <a:lnSpc>
                <a:spcPct val="80000"/>
              </a:lnSpc>
              <a:defRPr/>
            </a:pPr>
            <a:r>
              <a:rPr lang="en-US" sz="1400" dirty="0"/>
              <a:t>Grasshopper drags himself along – loss of mobility</a:t>
            </a:r>
          </a:p>
          <a:p>
            <a:pPr lvl="1" eaLnBrk="1" hangingPunct="1">
              <a:lnSpc>
                <a:spcPct val="80000"/>
              </a:lnSpc>
              <a:defRPr/>
            </a:pPr>
            <a:r>
              <a:rPr lang="en-US" sz="1400" dirty="0"/>
              <a:t>Desire fails (ESV) – fleshly desires wane</a:t>
            </a:r>
          </a:p>
          <a:p>
            <a:pPr lvl="1" eaLnBrk="1" hangingPunct="1">
              <a:lnSpc>
                <a:spcPct val="80000"/>
              </a:lnSpc>
              <a:defRPr/>
            </a:pPr>
            <a:r>
              <a:rPr lang="en-US" sz="1400" dirty="0"/>
              <a:t>Man goes to his eternal home – obvious reference to death</a:t>
            </a:r>
          </a:p>
          <a:p>
            <a:pPr eaLnBrk="1" hangingPunct="1">
              <a:lnSpc>
                <a:spcPct val="80000"/>
              </a:lnSpc>
              <a:defRPr/>
            </a:pPr>
            <a:r>
              <a:rPr lang="en-US" sz="1600" b="1" dirty="0"/>
              <a:t>Verse 6:</a:t>
            </a:r>
          </a:p>
          <a:p>
            <a:pPr lvl="1" eaLnBrk="1" hangingPunct="1">
              <a:lnSpc>
                <a:spcPct val="80000"/>
              </a:lnSpc>
              <a:defRPr/>
            </a:pPr>
            <a:r>
              <a:rPr lang="en-US" sz="1400" dirty="0"/>
              <a:t>Silver cord is broken – spinal cord &amp; central nervous system</a:t>
            </a:r>
          </a:p>
          <a:p>
            <a:pPr lvl="1" eaLnBrk="1" hangingPunct="1">
              <a:lnSpc>
                <a:spcPct val="80000"/>
              </a:lnSpc>
              <a:defRPr/>
            </a:pPr>
            <a:r>
              <a:rPr lang="en-US" sz="1400" dirty="0"/>
              <a:t>Golden bowl crushed – skull that houses the brain</a:t>
            </a:r>
          </a:p>
          <a:p>
            <a:pPr lvl="1" eaLnBrk="1" hangingPunct="1">
              <a:lnSpc>
                <a:spcPct val="80000"/>
              </a:lnSpc>
              <a:defRPr/>
            </a:pPr>
            <a:r>
              <a:rPr lang="en-US" sz="1400" dirty="0"/>
              <a:t>Pitcher by the well shattered – heart &amp; circulatory system</a:t>
            </a:r>
          </a:p>
          <a:p>
            <a:pPr lvl="1" eaLnBrk="1" hangingPunct="1">
              <a:lnSpc>
                <a:spcPct val="80000"/>
              </a:lnSpc>
              <a:defRPr/>
            </a:pPr>
            <a:r>
              <a:rPr lang="en-US" sz="1400" dirty="0"/>
              <a:t>Wheel at the cistern crushed – breathing becomes difficult and weaker</a:t>
            </a:r>
          </a:p>
          <a:p>
            <a:pPr eaLnBrk="1" hangingPunct="1">
              <a:lnSpc>
                <a:spcPct val="80000"/>
              </a:lnSpc>
              <a:defRPr/>
            </a:pPr>
            <a:r>
              <a:rPr lang="en-US" sz="1600" b="1" dirty="0"/>
              <a:t>Verse 7:</a:t>
            </a:r>
          </a:p>
          <a:p>
            <a:pPr lvl="1" eaLnBrk="1" hangingPunct="1">
              <a:lnSpc>
                <a:spcPct val="80000"/>
              </a:lnSpc>
              <a:defRPr/>
            </a:pPr>
            <a:r>
              <a:rPr lang="en-US" sz="1400" dirty="0"/>
              <a:t>Body returns to dust – spirit returns to God who gave it! - </a:t>
            </a:r>
            <a:r>
              <a:rPr lang="en-US" sz="1400" b="1" dirty="0"/>
              <a:t>DEATH</a:t>
            </a:r>
          </a:p>
          <a:p>
            <a:pPr eaLnBrk="1" hangingPunct="1">
              <a:lnSpc>
                <a:spcPct val="80000"/>
              </a:lnSpc>
              <a:defRPr/>
            </a:pPr>
            <a:endParaRPr lang="en-US" sz="1600" b="1" dirty="0"/>
          </a:p>
        </p:txBody>
      </p:sp>
      <p:graphicFrame>
        <p:nvGraphicFramePr>
          <p:cNvPr id="35844" name="Object 4">
            <a:hlinkClick r:id="" action="ppaction://ole?verb=0"/>
            <a:extLst>
              <a:ext uri="{FF2B5EF4-FFF2-40B4-BE49-F238E27FC236}">
                <a16:creationId xmlns:a16="http://schemas.microsoft.com/office/drawing/2014/main" id="{CA23846C-960B-004F-6CE9-6D9BB40ABDEF}"/>
              </a:ext>
            </a:extLst>
          </p:cNvPr>
          <p:cNvGraphicFramePr>
            <a:graphicFrameLocks noGrp="1"/>
          </p:cNvGraphicFramePr>
          <p:nvPr>
            <p:ph sz="half" idx="2"/>
          </p:nvPr>
        </p:nvGraphicFramePr>
        <p:xfrm>
          <a:off x="7162800" y="685800"/>
          <a:ext cx="1752600" cy="4724400"/>
        </p:xfrm>
        <a:graphic>
          <a:graphicData uri="http://schemas.openxmlformats.org/presentationml/2006/ole">
            <mc:AlternateContent xmlns:mc="http://schemas.openxmlformats.org/markup-compatibility/2006">
              <mc:Choice xmlns:v="urn:schemas-microsoft-com:vml" Requires="v">
                <p:oleObj r:id="rId3" imgW="1655640" imgH="4133520" progId="">
                  <p:embed/>
                </p:oleObj>
              </mc:Choice>
              <mc:Fallback>
                <p:oleObj r:id="rId3" imgW="1655640" imgH="4133520" progId="">
                  <p:embed/>
                  <p:pic>
                    <p:nvPicPr>
                      <p:cNvPr id="0" name="Objec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2800" y="685800"/>
                        <a:ext cx="1752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0" name="AutoShape 6">
            <a:extLst>
              <a:ext uri="{FF2B5EF4-FFF2-40B4-BE49-F238E27FC236}">
                <a16:creationId xmlns:a16="http://schemas.microsoft.com/office/drawing/2014/main" id="{45CE28D5-3BFA-1E4F-D80E-B34BEE504B57}"/>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031" name="Text Box 7">
            <a:extLst>
              <a:ext uri="{FF2B5EF4-FFF2-40B4-BE49-F238E27FC236}">
                <a16:creationId xmlns:a16="http://schemas.microsoft.com/office/drawing/2014/main" id="{BFD3258A-AC64-904B-E529-23EFA029356E}"/>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16</a:t>
            </a:r>
          </a:p>
        </p:txBody>
      </p:sp>
      <p:pic>
        <p:nvPicPr>
          <p:cNvPr id="35853" name="Picture 13" descr="MCj02386410000[1]">
            <a:extLst>
              <a:ext uri="{FF2B5EF4-FFF2-40B4-BE49-F238E27FC236}">
                <a16:creationId xmlns:a16="http://schemas.microsoft.com/office/drawing/2014/main" id="{72626B76-1C62-C336-1DC1-93204F4E0C8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4495800"/>
            <a:ext cx="2057400" cy="1277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54" name="Text Box 14">
            <a:extLst>
              <a:ext uri="{FF2B5EF4-FFF2-40B4-BE49-F238E27FC236}">
                <a16:creationId xmlns:a16="http://schemas.microsoft.com/office/drawing/2014/main" id="{F0704010-0739-3620-96DE-EB0FF2C8FAF5}"/>
              </a:ext>
            </a:extLst>
          </p:cNvPr>
          <p:cNvSpPr txBox="1">
            <a:spLocks noChangeArrowheads="1"/>
          </p:cNvSpPr>
          <p:nvPr/>
        </p:nvSpPr>
        <p:spPr bwMode="auto">
          <a:xfrm>
            <a:off x="6705600" y="685800"/>
            <a:ext cx="2286000" cy="3539430"/>
          </a:xfrm>
          <a:prstGeom prst="rect">
            <a:avLst/>
          </a:prstGeom>
          <a:solidFill>
            <a:srgbClr val="000000">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spcBef>
                <a:spcPct val="50000"/>
              </a:spcBef>
            </a:pPr>
            <a:r>
              <a:rPr lang="en-US" altLang="en-US" sz="3200" b="1" dirty="0">
                <a:solidFill>
                  <a:srgbClr val="FFFF00"/>
                </a:solidFill>
              </a:rPr>
              <a:t>Man does not waste time… time wastes man!</a:t>
            </a:r>
          </a:p>
        </p:txBody>
      </p:sp>
      <p:sp>
        <p:nvSpPr>
          <p:cNvPr id="1034" name="Text Box 17">
            <a:extLst>
              <a:ext uri="{FF2B5EF4-FFF2-40B4-BE49-F238E27FC236}">
                <a16:creationId xmlns:a16="http://schemas.microsoft.com/office/drawing/2014/main" id="{47244F42-40F0-8DB6-9EE6-57357DA4BE26}"/>
              </a:ext>
            </a:extLst>
          </p:cNvPr>
          <p:cNvSpPr txBox="1">
            <a:spLocks noChangeArrowheads="1"/>
          </p:cNvSpPr>
          <p:nvPr/>
        </p:nvSpPr>
        <p:spPr bwMode="auto">
          <a:xfrm>
            <a:off x="2628900" y="511115"/>
            <a:ext cx="3886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spcBef>
                <a:spcPct val="50000"/>
              </a:spcBef>
            </a:pPr>
            <a:r>
              <a:rPr lang="en-US" altLang="en-US" sz="2000" b="1" dirty="0">
                <a:solidFill>
                  <a:srgbClr val="FF0000"/>
                </a:solidFill>
              </a:rPr>
              <a:t>Ecclesiastes 12:3-7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dissolve">
                                      <p:cBhvr>
                                        <p:cTn id="7" dur="500"/>
                                        <p:tgtEl>
                                          <p:spTgt spid="3584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5843">
                                            <p:txEl>
                                              <p:pRg st="1" end="1"/>
                                            </p:txEl>
                                          </p:spTgt>
                                        </p:tgtEl>
                                        <p:attrNameLst>
                                          <p:attrName>style.visibility</p:attrName>
                                        </p:attrNameLst>
                                      </p:cBhvr>
                                      <p:to>
                                        <p:strVal val="visible"/>
                                      </p:to>
                                    </p:set>
                                    <p:animEffect transition="in" filter="dissolve">
                                      <p:cBhvr>
                                        <p:cTn id="10" dur="500"/>
                                        <p:tgtEl>
                                          <p:spTgt spid="3584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5843">
                                            <p:txEl>
                                              <p:pRg st="2" end="2"/>
                                            </p:txEl>
                                          </p:spTgt>
                                        </p:tgtEl>
                                        <p:attrNameLst>
                                          <p:attrName>style.visibility</p:attrName>
                                        </p:attrNameLst>
                                      </p:cBhvr>
                                      <p:to>
                                        <p:strVal val="visible"/>
                                      </p:to>
                                    </p:set>
                                    <p:animEffect transition="in" filter="dissolve">
                                      <p:cBhvr>
                                        <p:cTn id="13" dur="500"/>
                                        <p:tgtEl>
                                          <p:spTgt spid="3584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5843">
                                            <p:txEl>
                                              <p:pRg st="3" end="3"/>
                                            </p:txEl>
                                          </p:spTgt>
                                        </p:tgtEl>
                                        <p:attrNameLst>
                                          <p:attrName>style.visibility</p:attrName>
                                        </p:attrNameLst>
                                      </p:cBhvr>
                                      <p:to>
                                        <p:strVal val="visible"/>
                                      </p:to>
                                    </p:set>
                                    <p:animEffect transition="in" filter="dissolve">
                                      <p:cBhvr>
                                        <p:cTn id="16" dur="500"/>
                                        <p:tgtEl>
                                          <p:spTgt spid="35843">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5843">
                                            <p:txEl>
                                              <p:pRg st="4" end="4"/>
                                            </p:txEl>
                                          </p:spTgt>
                                        </p:tgtEl>
                                        <p:attrNameLst>
                                          <p:attrName>style.visibility</p:attrName>
                                        </p:attrNameLst>
                                      </p:cBhvr>
                                      <p:to>
                                        <p:strVal val="visible"/>
                                      </p:to>
                                    </p:set>
                                    <p:animEffect transition="in" filter="dissolve">
                                      <p:cBhvr>
                                        <p:cTn id="19" dur="500"/>
                                        <p:tgtEl>
                                          <p:spTgt spid="35843">
                                            <p:txEl>
                                              <p:pRg st="4" end="4"/>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35843">
                                            <p:txEl>
                                              <p:pRg st="5" end="5"/>
                                            </p:txEl>
                                          </p:spTgt>
                                        </p:tgtEl>
                                        <p:attrNameLst>
                                          <p:attrName>style.visibility</p:attrName>
                                        </p:attrNameLst>
                                      </p:cBhvr>
                                      <p:to>
                                        <p:strVal val="visible"/>
                                      </p:to>
                                    </p:set>
                                    <p:animEffect transition="in" filter="dissolve">
                                      <p:cBhvr>
                                        <p:cTn id="24" dur="500"/>
                                        <p:tgtEl>
                                          <p:spTgt spid="35843">
                                            <p:txEl>
                                              <p:pRg st="5" end="5"/>
                                            </p:tx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35843">
                                            <p:txEl>
                                              <p:pRg st="6" end="6"/>
                                            </p:txEl>
                                          </p:spTgt>
                                        </p:tgtEl>
                                        <p:attrNameLst>
                                          <p:attrName>style.visibility</p:attrName>
                                        </p:attrNameLst>
                                      </p:cBhvr>
                                      <p:to>
                                        <p:strVal val="visible"/>
                                      </p:to>
                                    </p:set>
                                    <p:animEffect transition="in" filter="dissolve">
                                      <p:cBhvr>
                                        <p:cTn id="27" dur="500"/>
                                        <p:tgtEl>
                                          <p:spTgt spid="35843">
                                            <p:txEl>
                                              <p:pRg st="6" end="6"/>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35843">
                                            <p:txEl>
                                              <p:pRg st="7" end="7"/>
                                            </p:txEl>
                                          </p:spTgt>
                                        </p:tgtEl>
                                        <p:attrNameLst>
                                          <p:attrName>style.visibility</p:attrName>
                                        </p:attrNameLst>
                                      </p:cBhvr>
                                      <p:to>
                                        <p:strVal val="visible"/>
                                      </p:to>
                                    </p:set>
                                    <p:animEffect transition="in" filter="dissolve">
                                      <p:cBhvr>
                                        <p:cTn id="30" dur="500"/>
                                        <p:tgtEl>
                                          <p:spTgt spid="35843">
                                            <p:txEl>
                                              <p:pRg st="7" end="7"/>
                                            </p:txEl>
                                          </p:spTgt>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35843">
                                            <p:txEl>
                                              <p:pRg st="8" end="8"/>
                                            </p:txEl>
                                          </p:spTgt>
                                        </p:tgtEl>
                                        <p:attrNameLst>
                                          <p:attrName>style.visibility</p:attrName>
                                        </p:attrNameLst>
                                      </p:cBhvr>
                                      <p:to>
                                        <p:strVal val="visible"/>
                                      </p:to>
                                    </p:set>
                                    <p:animEffect transition="in" filter="dissolve">
                                      <p:cBhvr>
                                        <p:cTn id="33" dur="500"/>
                                        <p:tgtEl>
                                          <p:spTgt spid="35843">
                                            <p:txEl>
                                              <p:pRg st="8" end="8"/>
                                            </p:txEl>
                                          </p:spTgt>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35843">
                                            <p:txEl>
                                              <p:pRg st="9" end="9"/>
                                            </p:txEl>
                                          </p:spTgt>
                                        </p:tgtEl>
                                        <p:attrNameLst>
                                          <p:attrName>style.visibility</p:attrName>
                                        </p:attrNameLst>
                                      </p:cBhvr>
                                      <p:to>
                                        <p:strVal val="visible"/>
                                      </p:to>
                                    </p:set>
                                    <p:animEffect transition="in" filter="dissolve">
                                      <p:cBhvr>
                                        <p:cTn id="36" dur="500"/>
                                        <p:tgtEl>
                                          <p:spTgt spid="35843">
                                            <p:txEl>
                                              <p:pRg st="9" end="9"/>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35843">
                                            <p:txEl>
                                              <p:pRg st="10" end="10"/>
                                            </p:txEl>
                                          </p:spTgt>
                                        </p:tgtEl>
                                        <p:attrNameLst>
                                          <p:attrName>style.visibility</p:attrName>
                                        </p:attrNameLst>
                                      </p:cBhvr>
                                      <p:to>
                                        <p:strVal val="visible"/>
                                      </p:to>
                                    </p:set>
                                    <p:animEffect transition="in" filter="dissolve">
                                      <p:cBhvr>
                                        <p:cTn id="41" dur="500"/>
                                        <p:tgtEl>
                                          <p:spTgt spid="35843">
                                            <p:txEl>
                                              <p:pRg st="10" end="10"/>
                                            </p:txEl>
                                          </p:spTgt>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35843">
                                            <p:txEl>
                                              <p:pRg st="11" end="11"/>
                                            </p:txEl>
                                          </p:spTgt>
                                        </p:tgtEl>
                                        <p:attrNameLst>
                                          <p:attrName>style.visibility</p:attrName>
                                        </p:attrNameLst>
                                      </p:cBhvr>
                                      <p:to>
                                        <p:strVal val="visible"/>
                                      </p:to>
                                    </p:set>
                                    <p:animEffect transition="in" filter="dissolve">
                                      <p:cBhvr>
                                        <p:cTn id="44" dur="500"/>
                                        <p:tgtEl>
                                          <p:spTgt spid="35843">
                                            <p:txEl>
                                              <p:pRg st="11" end="11"/>
                                            </p:txEl>
                                          </p:spTgt>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35843">
                                            <p:txEl>
                                              <p:pRg st="12" end="12"/>
                                            </p:txEl>
                                          </p:spTgt>
                                        </p:tgtEl>
                                        <p:attrNameLst>
                                          <p:attrName>style.visibility</p:attrName>
                                        </p:attrNameLst>
                                      </p:cBhvr>
                                      <p:to>
                                        <p:strVal val="visible"/>
                                      </p:to>
                                    </p:set>
                                    <p:animEffect transition="in" filter="dissolve">
                                      <p:cBhvr>
                                        <p:cTn id="47" dur="500"/>
                                        <p:tgtEl>
                                          <p:spTgt spid="35843">
                                            <p:txEl>
                                              <p:pRg st="12" end="12"/>
                                            </p:txEl>
                                          </p:spTgt>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35843">
                                            <p:txEl>
                                              <p:pRg st="13" end="13"/>
                                            </p:txEl>
                                          </p:spTgt>
                                        </p:tgtEl>
                                        <p:attrNameLst>
                                          <p:attrName>style.visibility</p:attrName>
                                        </p:attrNameLst>
                                      </p:cBhvr>
                                      <p:to>
                                        <p:strVal val="visible"/>
                                      </p:to>
                                    </p:set>
                                    <p:animEffect transition="in" filter="dissolve">
                                      <p:cBhvr>
                                        <p:cTn id="50" dur="500"/>
                                        <p:tgtEl>
                                          <p:spTgt spid="35843">
                                            <p:txEl>
                                              <p:pRg st="13" end="13"/>
                                            </p:txEl>
                                          </p:spTgt>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35843">
                                            <p:txEl>
                                              <p:pRg st="14" end="14"/>
                                            </p:txEl>
                                          </p:spTgt>
                                        </p:tgtEl>
                                        <p:attrNameLst>
                                          <p:attrName>style.visibility</p:attrName>
                                        </p:attrNameLst>
                                      </p:cBhvr>
                                      <p:to>
                                        <p:strVal val="visible"/>
                                      </p:to>
                                    </p:set>
                                    <p:animEffect transition="in" filter="dissolve">
                                      <p:cBhvr>
                                        <p:cTn id="53" dur="500"/>
                                        <p:tgtEl>
                                          <p:spTgt spid="35843">
                                            <p:txEl>
                                              <p:pRg st="14" end="14"/>
                                            </p:txEl>
                                          </p:spTgt>
                                        </p:tgtEl>
                                      </p:cBhvr>
                                    </p:animEffect>
                                  </p:childTnLst>
                                </p:cTn>
                              </p:par>
                              <p:par>
                                <p:cTn id="54" presetID="9" presetClass="entr" presetSubtype="0" fill="hold" grpId="0" nodeType="withEffect">
                                  <p:stCondLst>
                                    <p:cond delay="0"/>
                                  </p:stCondLst>
                                  <p:childTnLst>
                                    <p:set>
                                      <p:cBhvr>
                                        <p:cTn id="55" dur="1" fill="hold">
                                          <p:stCondLst>
                                            <p:cond delay="0"/>
                                          </p:stCondLst>
                                        </p:cTn>
                                        <p:tgtEl>
                                          <p:spTgt spid="35843">
                                            <p:txEl>
                                              <p:pRg st="15" end="15"/>
                                            </p:txEl>
                                          </p:spTgt>
                                        </p:tgtEl>
                                        <p:attrNameLst>
                                          <p:attrName>style.visibility</p:attrName>
                                        </p:attrNameLst>
                                      </p:cBhvr>
                                      <p:to>
                                        <p:strVal val="visible"/>
                                      </p:to>
                                    </p:set>
                                    <p:animEffect transition="in" filter="dissolve">
                                      <p:cBhvr>
                                        <p:cTn id="56" dur="500"/>
                                        <p:tgtEl>
                                          <p:spTgt spid="35843">
                                            <p:txEl>
                                              <p:pRg st="15" end="15"/>
                                            </p:txEl>
                                          </p:spTgt>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35843">
                                            <p:txEl>
                                              <p:pRg st="16" end="16"/>
                                            </p:txEl>
                                          </p:spTgt>
                                        </p:tgtEl>
                                        <p:attrNameLst>
                                          <p:attrName>style.visibility</p:attrName>
                                        </p:attrNameLst>
                                      </p:cBhvr>
                                      <p:to>
                                        <p:strVal val="visible"/>
                                      </p:to>
                                    </p:set>
                                    <p:animEffect transition="in" filter="dissolve">
                                      <p:cBhvr>
                                        <p:cTn id="59" dur="500"/>
                                        <p:tgtEl>
                                          <p:spTgt spid="35843">
                                            <p:txEl>
                                              <p:pRg st="16" end="16"/>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35843">
                                            <p:txEl>
                                              <p:pRg st="17" end="17"/>
                                            </p:txEl>
                                          </p:spTgt>
                                        </p:tgtEl>
                                        <p:attrNameLst>
                                          <p:attrName>style.visibility</p:attrName>
                                        </p:attrNameLst>
                                      </p:cBhvr>
                                      <p:to>
                                        <p:strVal val="visible"/>
                                      </p:to>
                                    </p:set>
                                    <p:animEffect transition="in" filter="dissolve">
                                      <p:cBhvr>
                                        <p:cTn id="64" dur="500"/>
                                        <p:tgtEl>
                                          <p:spTgt spid="35843">
                                            <p:txEl>
                                              <p:pRg st="17" end="17"/>
                                            </p:txEl>
                                          </p:spTgt>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35843">
                                            <p:txEl>
                                              <p:pRg st="18" end="18"/>
                                            </p:txEl>
                                          </p:spTgt>
                                        </p:tgtEl>
                                        <p:attrNameLst>
                                          <p:attrName>style.visibility</p:attrName>
                                        </p:attrNameLst>
                                      </p:cBhvr>
                                      <p:to>
                                        <p:strVal val="visible"/>
                                      </p:to>
                                    </p:set>
                                    <p:animEffect transition="in" filter="dissolve">
                                      <p:cBhvr>
                                        <p:cTn id="67" dur="500"/>
                                        <p:tgtEl>
                                          <p:spTgt spid="35843">
                                            <p:txEl>
                                              <p:pRg st="18" end="18"/>
                                            </p:txEl>
                                          </p:spTgt>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35843">
                                            <p:txEl>
                                              <p:pRg st="19" end="19"/>
                                            </p:txEl>
                                          </p:spTgt>
                                        </p:tgtEl>
                                        <p:attrNameLst>
                                          <p:attrName>style.visibility</p:attrName>
                                        </p:attrNameLst>
                                      </p:cBhvr>
                                      <p:to>
                                        <p:strVal val="visible"/>
                                      </p:to>
                                    </p:set>
                                    <p:animEffect transition="in" filter="dissolve">
                                      <p:cBhvr>
                                        <p:cTn id="70" dur="500"/>
                                        <p:tgtEl>
                                          <p:spTgt spid="35843">
                                            <p:txEl>
                                              <p:pRg st="19" end="19"/>
                                            </p:txEl>
                                          </p:spTgt>
                                        </p:tgtEl>
                                      </p:cBhvr>
                                    </p:animEffect>
                                  </p:childTnLst>
                                </p:cTn>
                              </p:par>
                              <p:par>
                                <p:cTn id="71" presetID="9" presetClass="entr" presetSubtype="0" fill="hold" grpId="0" nodeType="withEffect">
                                  <p:stCondLst>
                                    <p:cond delay="0"/>
                                  </p:stCondLst>
                                  <p:childTnLst>
                                    <p:set>
                                      <p:cBhvr>
                                        <p:cTn id="72" dur="1" fill="hold">
                                          <p:stCondLst>
                                            <p:cond delay="0"/>
                                          </p:stCondLst>
                                        </p:cTn>
                                        <p:tgtEl>
                                          <p:spTgt spid="35843">
                                            <p:txEl>
                                              <p:pRg st="20" end="20"/>
                                            </p:txEl>
                                          </p:spTgt>
                                        </p:tgtEl>
                                        <p:attrNameLst>
                                          <p:attrName>style.visibility</p:attrName>
                                        </p:attrNameLst>
                                      </p:cBhvr>
                                      <p:to>
                                        <p:strVal val="visible"/>
                                      </p:to>
                                    </p:set>
                                    <p:animEffect transition="in" filter="dissolve">
                                      <p:cBhvr>
                                        <p:cTn id="73" dur="500"/>
                                        <p:tgtEl>
                                          <p:spTgt spid="35843">
                                            <p:txEl>
                                              <p:pRg st="20" end="20"/>
                                            </p:txEl>
                                          </p:spTgt>
                                        </p:tgtEl>
                                      </p:cBhvr>
                                    </p:animEffect>
                                  </p:childTnLst>
                                </p:cTn>
                              </p:par>
                              <p:par>
                                <p:cTn id="74" presetID="9" presetClass="entr" presetSubtype="0" fill="hold" grpId="0" nodeType="withEffect">
                                  <p:stCondLst>
                                    <p:cond delay="0"/>
                                  </p:stCondLst>
                                  <p:childTnLst>
                                    <p:set>
                                      <p:cBhvr>
                                        <p:cTn id="75" dur="1" fill="hold">
                                          <p:stCondLst>
                                            <p:cond delay="0"/>
                                          </p:stCondLst>
                                        </p:cTn>
                                        <p:tgtEl>
                                          <p:spTgt spid="35843">
                                            <p:txEl>
                                              <p:pRg st="21" end="21"/>
                                            </p:txEl>
                                          </p:spTgt>
                                        </p:tgtEl>
                                        <p:attrNameLst>
                                          <p:attrName>style.visibility</p:attrName>
                                        </p:attrNameLst>
                                      </p:cBhvr>
                                      <p:to>
                                        <p:strVal val="visible"/>
                                      </p:to>
                                    </p:set>
                                    <p:animEffect transition="in" filter="dissolve">
                                      <p:cBhvr>
                                        <p:cTn id="76" dur="500"/>
                                        <p:tgtEl>
                                          <p:spTgt spid="35843">
                                            <p:txEl>
                                              <p:pRg st="21" end="21"/>
                                            </p:txEl>
                                          </p:spTgt>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9" presetClass="entr" presetSubtype="0" fill="hold" grpId="0" nodeType="clickEffect">
                                  <p:stCondLst>
                                    <p:cond delay="0"/>
                                  </p:stCondLst>
                                  <p:childTnLst>
                                    <p:set>
                                      <p:cBhvr>
                                        <p:cTn id="80" dur="1" fill="hold">
                                          <p:stCondLst>
                                            <p:cond delay="0"/>
                                          </p:stCondLst>
                                        </p:cTn>
                                        <p:tgtEl>
                                          <p:spTgt spid="35843">
                                            <p:txEl>
                                              <p:pRg st="22" end="22"/>
                                            </p:txEl>
                                          </p:spTgt>
                                        </p:tgtEl>
                                        <p:attrNameLst>
                                          <p:attrName>style.visibility</p:attrName>
                                        </p:attrNameLst>
                                      </p:cBhvr>
                                      <p:to>
                                        <p:strVal val="visible"/>
                                      </p:to>
                                    </p:set>
                                    <p:animEffect transition="in" filter="dissolve">
                                      <p:cBhvr>
                                        <p:cTn id="81" dur="500"/>
                                        <p:tgtEl>
                                          <p:spTgt spid="35843">
                                            <p:txEl>
                                              <p:pRg st="22" end="22"/>
                                            </p:txEl>
                                          </p:spTgt>
                                        </p:tgtEl>
                                      </p:cBhvr>
                                    </p:animEffect>
                                  </p:childTnLst>
                                </p:cTn>
                              </p:par>
                              <p:par>
                                <p:cTn id="82" presetID="9" presetClass="entr" presetSubtype="0" fill="hold" grpId="0" nodeType="withEffect">
                                  <p:stCondLst>
                                    <p:cond delay="0"/>
                                  </p:stCondLst>
                                  <p:childTnLst>
                                    <p:set>
                                      <p:cBhvr>
                                        <p:cTn id="83" dur="1" fill="hold">
                                          <p:stCondLst>
                                            <p:cond delay="0"/>
                                          </p:stCondLst>
                                        </p:cTn>
                                        <p:tgtEl>
                                          <p:spTgt spid="35843">
                                            <p:txEl>
                                              <p:pRg st="23" end="23"/>
                                            </p:txEl>
                                          </p:spTgt>
                                        </p:tgtEl>
                                        <p:attrNameLst>
                                          <p:attrName>style.visibility</p:attrName>
                                        </p:attrNameLst>
                                      </p:cBhvr>
                                      <p:to>
                                        <p:strVal val="visible"/>
                                      </p:to>
                                    </p:set>
                                    <p:animEffect transition="in" filter="dissolve">
                                      <p:cBhvr>
                                        <p:cTn id="84" dur="500"/>
                                        <p:tgtEl>
                                          <p:spTgt spid="35843">
                                            <p:txEl>
                                              <p:pRg st="23" end="23"/>
                                            </p:txEl>
                                          </p:spTgt>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10" presetClass="entr" presetSubtype="0" fill="hold" nodeType="clickEffect">
                                  <p:stCondLst>
                                    <p:cond delay="0"/>
                                  </p:stCondLst>
                                  <p:childTnLst>
                                    <p:set>
                                      <p:cBhvr>
                                        <p:cTn id="88" dur="1" fill="hold">
                                          <p:stCondLst>
                                            <p:cond delay="0"/>
                                          </p:stCondLst>
                                        </p:cTn>
                                        <p:tgtEl>
                                          <p:spTgt spid="35853"/>
                                        </p:tgtEl>
                                        <p:attrNameLst>
                                          <p:attrName>style.visibility</p:attrName>
                                        </p:attrNameLst>
                                      </p:cBhvr>
                                      <p:to>
                                        <p:strVal val="visible"/>
                                      </p:to>
                                    </p:set>
                                    <p:animEffect transition="in" filter="fade">
                                      <p:cBhvr>
                                        <p:cTn id="89" dur="2000"/>
                                        <p:tgtEl>
                                          <p:spTgt spid="35853"/>
                                        </p:tgtEl>
                                      </p:cBhvr>
                                    </p:animEffect>
                                  </p:childTnLst>
                                </p:cTn>
                              </p:par>
                            </p:childTnLst>
                          </p:cTn>
                        </p:par>
                        <p:par>
                          <p:cTn id="90" fill="hold" nodeType="afterGroup">
                            <p:stCondLst>
                              <p:cond delay="2000"/>
                            </p:stCondLst>
                            <p:childTnLst>
                              <p:par>
                                <p:cTn id="91" presetID="12" presetClass="exit" presetSubtype="4" fill="hold" nodeType="afterEffect">
                                  <p:stCondLst>
                                    <p:cond delay="0"/>
                                  </p:stCondLst>
                                  <p:childTnLst>
                                    <p:animEffect transition="out" filter="slide(fromBottom)">
                                      <p:cBhvr>
                                        <p:cTn id="92" dur="2000"/>
                                        <p:tgtEl>
                                          <p:spTgt spid="35844"/>
                                        </p:tgtEl>
                                      </p:cBhvr>
                                    </p:animEffect>
                                    <p:set>
                                      <p:cBhvr>
                                        <p:cTn id="93" dur="1" fill="hold">
                                          <p:stCondLst>
                                            <p:cond delay="1999"/>
                                          </p:stCondLst>
                                        </p:cTn>
                                        <p:tgtEl>
                                          <p:spTgt spid="35844"/>
                                        </p:tgtEl>
                                        <p:attrNameLst>
                                          <p:attrName>style.visibility</p:attrName>
                                        </p:attrNameLst>
                                      </p:cBhvr>
                                      <p:to>
                                        <p:strVal val="hidden"/>
                                      </p:to>
                                    </p:set>
                                  </p:childTnLst>
                                </p:cTn>
                              </p:par>
                            </p:childTnLst>
                          </p:cTn>
                        </p:par>
                      </p:childTnLst>
                    </p:cTn>
                  </p:par>
                  <p:par>
                    <p:cTn id="94" fill="hold" nodeType="clickPar">
                      <p:stCondLst>
                        <p:cond delay="indefinite"/>
                      </p:stCondLst>
                      <p:childTnLst>
                        <p:par>
                          <p:cTn id="95" fill="hold" nodeType="withGroup">
                            <p:stCondLst>
                              <p:cond delay="0"/>
                            </p:stCondLst>
                            <p:childTnLst>
                              <p:par>
                                <p:cTn id="96" presetID="52" presetClass="entr" presetSubtype="0" fill="hold" grpId="0" nodeType="clickEffect">
                                  <p:stCondLst>
                                    <p:cond delay="0"/>
                                  </p:stCondLst>
                                  <p:childTnLst>
                                    <p:set>
                                      <p:cBhvr>
                                        <p:cTn id="97" dur="1" fill="hold">
                                          <p:stCondLst>
                                            <p:cond delay="0"/>
                                          </p:stCondLst>
                                        </p:cTn>
                                        <p:tgtEl>
                                          <p:spTgt spid="35854"/>
                                        </p:tgtEl>
                                        <p:attrNameLst>
                                          <p:attrName>style.visibility</p:attrName>
                                        </p:attrNameLst>
                                      </p:cBhvr>
                                      <p:to>
                                        <p:strVal val="visible"/>
                                      </p:to>
                                    </p:set>
                                    <p:animScale>
                                      <p:cBhvr>
                                        <p:cTn id="98" dur="1000" decel="50000" fill="hold">
                                          <p:stCondLst>
                                            <p:cond delay="0"/>
                                          </p:stCondLst>
                                        </p:cTn>
                                        <p:tgtEl>
                                          <p:spTgt spid="3585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99" dur="1000" decel="50000" fill="hold">
                                          <p:stCondLst>
                                            <p:cond delay="0"/>
                                          </p:stCondLst>
                                        </p:cTn>
                                        <p:tgtEl>
                                          <p:spTgt spid="35854"/>
                                        </p:tgtEl>
                                        <p:attrNameLst>
                                          <p:attrName>ppt_x</p:attrName>
                                          <p:attrName>ppt_y</p:attrName>
                                        </p:attrNameLst>
                                      </p:cBhvr>
                                    </p:animMotion>
                                    <p:animEffect transition="in" filter="fade">
                                      <p:cBhvr>
                                        <p:cTn id="100" dur="1000"/>
                                        <p:tgtEl>
                                          <p:spTgt spid="358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P spid="3585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9BB5C504-0193-22D8-3587-C7D1619B689A}"/>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390610E-D8B8-4CF6-A89C-DBB155AB91D8}" type="slidenum">
              <a:rPr lang="en-US" altLang="en-US"/>
              <a:pPr/>
              <a:t>22</a:t>
            </a:fld>
            <a:endParaRPr lang="en-US" altLang="en-US"/>
          </a:p>
        </p:txBody>
      </p:sp>
      <p:sp>
        <p:nvSpPr>
          <p:cNvPr id="17410" name="Rectangle 2">
            <a:extLst>
              <a:ext uri="{FF2B5EF4-FFF2-40B4-BE49-F238E27FC236}">
                <a16:creationId xmlns:a16="http://schemas.microsoft.com/office/drawing/2014/main" id="{A9E0A184-1FDD-0132-2420-6C457CC8B29F}"/>
              </a:ext>
            </a:extLst>
          </p:cNvPr>
          <p:cNvSpPr>
            <a:spLocks noGrp="1" noChangeArrowheads="1"/>
          </p:cNvSpPr>
          <p:nvPr>
            <p:ph type="title"/>
          </p:nvPr>
        </p:nvSpPr>
        <p:spPr>
          <a:xfrm>
            <a:off x="457200" y="0"/>
            <a:ext cx="8229600" cy="720725"/>
          </a:xfrm>
        </p:spPr>
        <p:txBody>
          <a:bodyPr/>
          <a:lstStyle/>
          <a:p>
            <a:pPr eaLnBrk="1" hangingPunct="1">
              <a:defRPr/>
            </a:pPr>
            <a:r>
              <a:rPr lang="en-US" b="1" dirty="0"/>
              <a:t>Because of Time &amp; Chance</a:t>
            </a:r>
          </a:p>
        </p:txBody>
      </p:sp>
      <p:sp>
        <p:nvSpPr>
          <p:cNvPr id="21508" name="AutoShape 3">
            <a:extLst>
              <a:ext uri="{FF2B5EF4-FFF2-40B4-BE49-F238E27FC236}">
                <a16:creationId xmlns:a16="http://schemas.microsoft.com/office/drawing/2014/main" id="{395D5EC2-494F-2499-E22F-79FC90DD535C}"/>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7412" name="Rectangle 4">
            <a:extLst>
              <a:ext uri="{FF2B5EF4-FFF2-40B4-BE49-F238E27FC236}">
                <a16:creationId xmlns:a16="http://schemas.microsoft.com/office/drawing/2014/main" id="{84C88B0A-501B-1C70-2E0C-8E10691B12CE}"/>
              </a:ext>
            </a:extLst>
          </p:cNvPr>
          <p:cNvSpPr>
            <a:spLocks noGrp="1" noChangeArrowheads="1"/>
          </p:cNvSpPr>
          <p:nvPr>
            <p:ph type="body" idx="1"/>
          </p:nvPr>
        </p:nvSpPr>
        <p:spPr>
          <a:xfrm>
            <a:off x="247650" y="720725"/>
            <a:ext cx="8686800" cy="4530725"/>
          </a:xfrm>
        </p:spPr>
        <p:txBody>
          <a:bodyPr/>
          <a:lstStyle/>
          <a:p>
            <a:pPr marL="0" indent="0" algn="ctr" eaLnBrk="1" hangingPunct="1">
              <a:lnSpc>
                <a:spcPct val="90000"/>
              </a:lnSpc>
              <a:buNone/>
              <a:defRPr/>
            </a:pPr>
            <a:r>
              <a:rPr lang="en-US" sz="2200" i="1" kern="1200" dirty="0">
                <a:effectLst/>
                <a:latin typeface="Arial" charset="0"/>
              </a:rPr>
              <a:t>“I again saw under the sun that the race is not to the swift and the battle is not to the warriors, and neither is bread to the wise nor wealth to the discerning nor favor to men of ability; for </a:t>
            </a:r>
            <a:r>
              <a:rPr lang="en-US" sz="2200" b="1" i="1" kern="1200" dirty="0">
                <a:effectLst/>
                <a:latin typeface="Arial" charset="0"/>
              </a:rPr>
              <a:t>time and chance </a:t>
            </a:r>
            <a:r>
              <a:rPr lang="en-US" sz="2200" i="1" kern="1200" dirty="0">
                <a:effectLst/>
                <a:latin typeface="Arial" charset="0"/>
              </a:rPr>
              <a:t>overtake them all. Moreover, man does not know his time: like fish caught in a treacherous net and birds trapped in a snare, so the sons of men are ensnared at an evil time when it suddenly falls on them.” </a:t>
            </a:r>
            <a:r>
              <a:rPr lang="en-US" sz="2200" b="1" kern="1200" dirty="0">
                <a:solidFill>
                  <a:srgbClr val="FF0000"/>
                </a:solidFill>
                <a:effectLst/>
                <a:latin typeface="Arial" charset="0"/>
              </a:rPr>
              <a:t>(Ecclesiastes 9:11-12)</a:t>
            </a:r>
            <a:endParaRPr lang="en-US" b="1" dirty="0"/>
          </a:p>
          <a:p>
            <a:pPr eaLnBrk="1" hangingPunct="1">
              <a:lnSpc>
                <a:spcPct val="90000"/>
              </a:lnSpc>
              <a:defRPr/>
            </a:pPr>
            <a:r>
              <a:rPr lang="en-US" sz="2800" b="1" dirty="0"/>
              <a:t>Wrong place at the wrong time!</a:t>
            </a:r>
          </a:p>
          <a:p>
            <a:pPr lvl="1" eaLnBrk="1" hangingPunct="1">
              <a:lnSpc>
                <a:spcPct val="90000"/>
              </a:lnSpc>
              <a:defRPr/>
            </a:pPr>
            <a:r>
              <a:rPr lang="en-US" sz="2000" dirty="0"/>
              <a:t>Ecclesiastes 9:1-3</a:t>
            </a:r>
          </a:p>
          <a:p>
            <a:pPr lvl="2" eaLnBrk="1" hangingPunct="1">
              <a:lnSpc>
                <a:spcPct val="90000"/>
              </a:lnSpc>
              <a:defRPr/>
            </a:pPr>
            <a:r>
              <a:rPr lang="en-US" sz="2000" dirty="0"/>
              <a:t>Tower of Siloam fell – Luke 13:4-5</a:t>
            </a:r>
          </a:p>
          <a:p>
            <a:pPr lvl="2" eaLnBrk="1" hangingPunct="1">
              <a:lnSpc>
                <a:spcPct val="90000"/>
              </a:lnSpc>
              <a:defRPr/>
            </a:pPr>
            <a:r>
              <a:rPr lang="en-US" sz="2000" dirty="0"/>
              <a:t>911 terrorist attacks!</a:t>
            </a:r>
          </a:p>
          <a:p>
            <a:pPr lvl="2" eaLnBrk="1" hangingPunct="1">
              <a:lnSpc>
                <a:spcPct val="90000"/>
              </a:lnSpc>
              <a:defRPr/>
            </a:pPr>
            <a:r>
              <a:rPr lang="en-US" sz="2000" dirty="0"/>
              <a:t>Accidents, Injuries, Death</a:t>
            </a:r>
          </a:p>
          <a:p>
            <a:pPr eaLnBrk="1" hangingPunct="1">
              <a:lnSpc>
                <a:spcPct val="90000"/>
              </a:lnSpc>
              <a:defRPr/>
            </a:pPr>
            <a:r>
              <a:rPr lang="en-US" sz="2800" b="1" dirty="0"/>
              <a:t>Calamities &amp; blessings happen</a:t>
            </a:r>
            <a:r>
              <a:rPr lang="en-US" b="1" dirty="0"/>
              <a:t>!</a:t>
            </a:r>
          </a:p>
          <a:p>
            <a:pPr lvl="1" eaLnBrk="1" hangingPunct="1">
              <a:lnSpc>
                <a:spcPct val="90000"/>
              </a:lnSpc>
              <a:defRPr/>
            </a:pPr>
            <a:r>
              <a:rPr lang="en-US" sz="2000" u="sng" dirty="0"/>
              <a:t>To all men</a:t>
            </a:r>
            <a:r>
              <a:rPr lang="en-US" sz="2000" dirty="0"/>
              <a:t> - </a:t>
            </a:r>
            <a:r>
              <a:rPr lang="en-US" sz="2000" b="1" i="1" dirty="0"/>
              <a:t>“Evil and the good…</a:t>
            </a:r>
            <a:br>
              <a:rPr lang="en-US" sz="2000" b="1" i="1" dirty="0"/>
            </a:br>
            <a:r>
              <a:rPr lang="en-US" sz="2000" b="1" i="1" dirty="0"/>
              <a:t>the righteous and the unrighteous.”</a:t>
            </a:r>
            <a:endParaRPr lang="en-US" sz="2000" dirty="0"/>
          </a:p>
          <a:p>
            <a:pPr lvl="2" eaLnBrk="1" hangingPunct="1">
              <a:lnSpc>
                <a:spcPct val="90000"/>
              </a:lnSpc>
              <a:defRPr/>
            </a:pPr>
            <a:r>
              <a:rPr lang="en-US" sz="2000" dirty="0"/>
              <a:t>Matthew 5:44-45</a:t>
            </a:r>
          </a:p>
        </p:txBody>
      </p:sp>
      <p:pic>
        <p:nvPicPr>
          <p:cNvPr id="17413" name="Picture 5">
            <a:extLst>
              <a:ext uri="{FF2B5EF4-FFF2-40B4-BE49-F238E27FC236}">
                <a16:creationId xmlns:a16="http://schemas.microsoft.com/office/drawing/2014/main" id="{FBC18593-40C5-7026-2774-A6EED86216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19591" y="3192326"/>
            <a:ext cx="926069" cy="1543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Text Box 6">
            <a:extLst>
              <a:ext uri="{FF2B5EF4-FFF2-40B4-BE49-F238E27FC236}">
                <a16:creationId xmlns:a16="http://schemas.microsoft.com/office/drawing/2014/main" id="{99B95EA9-CDEE-CB84-C5C9-193FD8FD5E65}"/>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17</a:t>
            </a:r>
          </a:p>
        </p:txBody>
      </p:sp>
      <p:pic>
        <p:nvPicPr>
          <p:cNvPr id="17415" name="Picture 7" descr="j0293828">
            <a:extLst>
              <a:ext uri="{FF2B5EF4-FFF2-40B4-BE49-F238E27FC236}">
                <a16:creationId xmlns:a16="http://schemas.microsoft.com/office/drawing/2014/main" id="{20E66EF8-E0C4-3322-5587-CBF9FF36F73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0208" y="5095934"/>
            <a:ext cx="1007269" cy="1060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8" descr="MCj04325870000[1]">
            <a:extLst>
              <a:ext uri="{FF2B5EF4-FFF2-40B4-BE49-F238E27FC236}">
                <a16:creationId xmlns:a16="http://schemas.microsoft.com/office/drawing/2014/main" id="{BEA0478A-2C3B-AD2B-26B6-3E20C4D4123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8684" y="4726249"/>
            <a:ext cx="1275159" cy="1275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Effect transition="in" filter="dissolve">
                                      <p:cBhvr>
                                        <p:cTn id="7" dur="500"/>
                                        <p:tgtEl>
                                          <p:spTgt spid="174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412">
                                            <p:txEl>
                                              <p:pRg st="1" end="1"/>
                                            </p:txEl>
                                          </p:spTgt>
                                        </p:tgtEl>
                                        <p:attrNameLst>
                                          <p:attrName>style.visibility</p:attrName>
                                        </p:attrNameLst>
                                      </p:cBhvr>
                                      <p:to>
                                        <p:strVal val="visible"/>
                                      </p:to>
                                    </p:set>
                                    <p:animEffect transition="in" filter="dissolve">
                                      <p:cBhvr>
                                        <p:cTn id="12" dur="500"/>
                                        <p:tgtEl>
                                          <p:spTgt spid="1741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412">
                                            <p:txEl>
                                              <p:pRg st="2" end="2"/>
                                            </p:txEl>
                                          </p:spTgt>
                                        </p:tgtEl>
                                        <p:attrNameLst>
                                          <p:attrName>style.visibility</p:attrName>
                                        </p:attrNameLst>
                                      </p:cBhvr>
                                      <p:to>
                                        <p:strVal val="visible"/>
                                      </p:to>
                                    </p:set>
                                    <p:animEffect transition="in" filter="dissolve">
                                      <p:cBhvr>
                                        <p:cTn id="17" dur="500"/>
                                        <p:tgtEl>
                                          <p:spTgt spid="1741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7412">
                                            <p:txEl>
                                              <p:pRg st="3" end="3"/>
                                            </p:txEl>
                                          </p:spTgt>
                                        </p:tgtEl>
                                        <p:attrNameLst>
                                          <p:attrName>style.visibility</p:attrName>
                                        </p:attrNameLst>
                                      </p:cBhvr>
                                      <p:to>
                                        <p:strVal val="visible"/>
                                      </p:to>
                                    </p:set>
                                    <p:animEffect transition="in" filter="dissolve">
                                      <p:cBhvr>
                                        <p:cTn id="22" dur="500"/>
                                        <p:tgtEl>
                                          <p:spTgt spid="1741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7412">
                                            <p:txEl>
                                              <p:pRg st="4" end="4"/>
                                            </p:txEl>
                                          </p:spTgt>
                                        </p:tgtEl>
                                        <p:attrNameLst>
                                          <p:attrName>style.visibility</p:attrName>
                                        </p:attrNameLst>
                                      </p:cBhvr>
                                      <p:to>
                                        <p:strVal val="visible"/>
                                      </p:to>
                                    </p:set>
                                    <p:animEffect transition="in" filter="dissolve">
                                      <p:cBhvr>
                                        <p:cTn id="27" dur="500"/>
                                        <p:tgtEl>
                                          <p:spTgt spid="17412">
                                            <p:txEl>
                                              <p:pRg st="4" end="4"/>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17413"/>
                                        </p:tgtEl>
                                        <p:attrNameLst>
                                          <p:attrName>style.visibility</p:attrName>
                                        </p:attrNameLst>
                                      </p:cBhvr>
                                      <p:to>
                                        <p:strVal val="visible"/>
                                      </p:to>
                                    </p:set>
                                    <p:animEffect transition="in" filter="dissolve">
                                      <p:cBhvr>
                                        <p:cTn id="30" dur="500"/>
                                        <p:tgtEl>
                                          <p:spTgt spid="1741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7412">
                                            <p:txEl>
                                              <p:pRg st="5" end="5"/>
                                            </p:txEl>
                                          </p:spTgt>
                                        </p:tgtEl>
                                        <p:attrNameLst>
                                          <p:attrName>style.visibility</p:attrName>
                                        </p:attrNameLst>
                                      </p:cBhvr>
                                      <p:to>
                                        <p:strVal val="visible"/>
                                      </p:to>
                                    </p:set>
                                    <p:animEffect transition="in" filter="dissolve">
                                      <p:cBhvr>
                                        <p:cTn id="35" dur="500"/>
                                        <p:tgtEl>
                                          <p:spTgt spid="17412">
                                            <p:txEl>
                                              <p:pRg st="5" end="5"/>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17412">
                                            <p:txEl>
                                              <p:pRg st="6" end="6"/>
                                            </p:txEl>
                                          </p:spTgt>
                                        </p:tgtEl>
                                        <p:attrNameLst>
                                          <p:attrName>style.visibility</p:attrName>
                                        </p:attrNameLst>
                                      </p:cBhvr>
                                      <p:to>
                                        <p:strVal val="visible"/>
                                      </p:to>
                                    </p:set>
                                    <p:animEffect transition="in" filter="dissolve">
                                      <p:cBhvr>
                                        <p:cTn id="40" dur="500"/>
                                        <p:tgtEl>
                                          <p:spTgt spid="17412">
                                            <p:txEl>
                                              <p:pRg st="6" end="6"/>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17412">
                                            <p:txEl>
                                              <p:pRg st="7" end="7"/>
                                            </p:txEl>
                                          </p:spTgt>
                                        </p:tgtEl>
                                        <p:attrNameLst>
                                          <p:attrName>style.visibility</p:attrName>
                                        </p:attrNameLst>
                                      </p:cBhvr>
                                      <p:to>
                                        <p:strVal val="visible"/>
                                      </p:to>
                                    </p:set>
                                    <p:animEffect transition="in" filter="dissolve">
                                      <p:cBhvr>
                                        <p:cTn id="45" dur="500"/>
                                        <p:tgtEl>
                                          <p:spTgt spid="17412">
                                            <p:txEl>
                                              <p:pRg st="7" end="7"/>
                                            </p:txEl>
                                          </p:spTgt>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17412">
                                            <p:txEl>
                                              <p:pRg st="8" end="8"/>
                                            </p:txEl>
                                          </p:spTgt>
                                        </p:tgtEl>
                                        <p:attrNameLst>
                                          <p:attrName>style.visibility</p:attrName>
                                        </p:attrNameLst>
                                      </p:cBhvr>
                                      <p:to>
                                        <p:strVal val="visible"/>
                                      </p:to>
                                    </p:set>
                                    <p:animEffect transition="in" filter="dissolve">
                                      <p:cBhvr>
                                        <p:cTn id="48" dur="500"/>
                                        <p:tgtEl>
                                          <p:spTgt spid="17412">
                                            <p:txEl>
                                              <p:pRg st="8" end="8"/>
                                            </p:txEl>
                                          </p:spTgt>
                                        </p:tgtEl>
                                      </p:cBhvr>
                                    </p:animEffect>
                                  </p:childTnLst>
                                </p:cTn>
                              </p:par>
                              <p:par>
                                <p:cTn id="49" presetID="2" presetClass="entr" presetSubtype="2" fill="hold" nodeType="withEffect">
                                  <p:stCondLst>
                                    <p:cond delay="0"/>
                                  </p:stCondLst>
                                  <p:childTnLst>
                                    <p:set>
                                      <p:cBhvr>
                                        <p:cTn id="50" dur="1" fill="hold">
                                          <p:stCondLst>
                                            <p:cond delay="0"/>
                                          </p:stCondLst>
                                        </p:cTn>
                                        <p:tgtEl>
                                          <p:spTgt spid="17416"/>
                                        </p:tgtEl>
                                        <p:attrNameLst>
                                          <p:attrName>style.visibility</p:attrName>
                                        </p:attrNameLst>
                                      </p:cBhvr>
                                      <p:to>
                                        <p:strVal val="visible"/>
                                      </p:to>
                                    </p:set>
                                    <p:anim calcmode="lin" valueType="num">
                                      <p:cBhvr additive="base">
                                        <p:cTn id="51" dur="3000" fill="hold"/>
                                        <p:tgtEl>
                                          <p:spTgt spid="17416"/>
                                        </p:tgtEl>
                                        <p:attrNameLst>
                                          <p:attrName>ppt_x</p:attrName>
                                        </p:attrNameLst>
                                      </p:cBhvr>
                                      <p:tavLst>
                                        <p:tav tm="0">
                                          <p:val>
                                            <p:strVal val="1+#ppt_w/2"/>
                                          </p:val>
                                        </p:tav>
                                        <p:tav tm="100000">
                                          <p:val>
                                            <p:strVal val="#ppt_x"/>
                                          </p:val>
                                        </p:tav>
                                      </p:tavLst>
                                    </p:anim>
                                    <p:anim calcmode="lin" valueType="num">
                                      <p:cBhvr additive="base">
                                        <p:cTn id="52" dur="3000" fill="hold"/>
                                        <p:tgtEl>
                                          <p:spTgt spid="17416"/>
                                        </p:tgtEl>
                                        <p:attrNameLst>
                                          <p:attrName>ppt_y</p:attrName>
                                        </p:attrNameLst>
                                      </p:cBhvr>
                                      <p:tavLst>
                                        <p:tav tm="0">
                                          <p:val>
                                            <p:strVal val="#ppt_y"/>
                                          </p:val>
                                        </p:tav>
                                        <p:tav tm="100000">
                                          <p:val>
                                            <p:strVal val="#ppt_y"/>
                                          </p:val>
                                        </p:tav>
                                      </p:tavLst>
                                    </p:anim>
                                  </p:childTnLst>
                                </p:cTn>
                              </p:par>
                              <p:par>
                                <p:cTn id="53" presetID="2" presetClass="entr" presetSubtype="2" fill="hold" nodeType="withEffect">
                                  <p:stCondLst>
                                    <p:cond delay="0"/>
                                  </p:stCondLst>
                                  <p:childTnLst>
                                    <p:set>
                                      <p:cBhvr>
                                        <p:cTn id="54" dur="1" fill="hold">
                                          <p:stCondLst>
                                            <p:cond delay="0"/>
                                          </p:stCondLst>
                                        </p:cTn>
                                        <p:tgtEl>
                                          <p:spTgt spid="17415"/>
                                        </p:tgtEl>
                                        <p:attrNameLst>
                                          <p:attrName>style.visibility</p:attrName>
                                        </p:attrNameLst>
                                      </p:cBhvr>
                                      <p:to>
                                        <p:strVal val="visible"/>
                                      </p:to>
                                    </p:set>
                                    <p:anim calcmode="lin" valueType="num">
                                      <p:cBhvr additive="base">
                                        <p:cTn id="55" dur="3000" fill="hold"/>
                                        <p:tgtEl>
                                          <p:spTgt spid="17415"/>
                                        </p:tgtEl>
                                        <p:attrNameLst>
                                          <p:attrName>ppt_x</p:attrName>
                                        </p:attrNameLst>
                                      </p:cBhvr>
                                      <p:tavLst>
                                        <p:tav tm="0">
                                          <p:val>
                                            <p:strVal val="1+#ppt_w/2"/>
                                          </p:val>
                                        </p:tav>
                                        <p:tav tm="100000">
                                          <p:val>
                                            <p:strVal val="#ppt_x"/>
                                          </p:val>
                                        </p:tav>
                                      </p:tavLst>
                                    </p:anim>
                                    <p:anim calcmode="lin" valueType="num">
                                      <p:cBhvr additive="base">
                                        <p:cTn id="56" dur="3000" fill="hold"/>
                                        <p:tgtEl>
                                          <p:spTgt spid="174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8A0B3-7A32-4B57-F6FF-31774409F63D}"/>
            </a:ext>
          </a:extLst>
        </p:cNvPr>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A4B08155-6F5B-740F-99FA-8C3C8AD8167E}"/>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390610E-D8B8-4CF6-A89C-DBB155AB91D8}" type="slidenum">
              <a:rPr lang="en-US" altLang="en-US"/>
              <a:pPr/>
              <a:t>23</a:t>
            </a:fld>
            <a:endParaRPr lang="en-US" altLang="en-US"/>
          </a:p>
        </p:txBody>
      </p:sp>
      <p:sp>
        <p:nvSpPr>
          <p:cNvPr id="17410" name="Rectangle 2">
            <a:extLst>
              <a:ext uri="{FF2B5EF4-FFF2-40B4-BE49-F238E27FC236}">
                <a16:creationId xmlns:a16="http://schemas.microsoft.com/office/drawing/2014/main" id="{0921B93C-E2B9-81CF-54D4-DA7E813B29A0}"/>
              </a:ext>
            </a:extLst>
          </p:cNvPr>
          <p:cNvSpPr>
            <a:spLocks noGrp="1" noChangeArrowheads="1"/>
          </p:cNvSpPr>
          <p:nvPr>
            <p:ph type="title"/>
          </p:nvPr>
        </p:nvSpPr>
        <p:spPr>
          <a:xfrm>
            <a:off x="457200" y="2"/>
            <a:ext cx="8229600" cy="457200"/>
          </a:xfrm>
        </p:spPr>
        <p:txBody>
          <a:bodyPr/>
          <a:lstStyle/>
          <a:p>
            <a:pPr eaLnBrk="1" hangingPunct="1">
              <a:defRPr/>
            </a:pPr>
            <a:r>
              <a:rPr lang="en-US" b="1" dirty="0"/>
              <a:t>Because of Time &amp; Chance</a:t>
            </a:r>
          </a:p>
        </p:txBody>
      </p:sp>
      <p:sp>
        <p:nvSpPr>
          <p:cNvPr id="21508" name="AutoShape 3">
            <a:extLst>
              <a:ext uri="{FF2B5EF4-FFF2-40B4-BE49-F238E27FC236}">
                <a16:creationId xmlns:a16="http://schemas.microsoft.com/office/drawing/2014/main" id="{2F9C0CC7-1626-6944-54E6-CA51D027D2A1}"/>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7412" name="Rectangle 4">
            <a:extLst>
              <a:ext uri="{FF2B5EF4-FFF2-40B4-BE49-F238E27FC236}">
                <a16:creationId xmlns:a16="http://schemas.microsoft.com/office/drawing/2014/main" id="{4B2C53EA-2ADA-0002-D423-990BBF0A6814}"/>
              </a:ext>
            </a:extLst>
          </p:cNvPr>
          <p:cNvSpPr>
            <a:spLocks noGrp="1" noChangeArrowheads="1"/>
          </p:cNvSpPr>
          <p:nvPr>
            <p:ph type="body" idx="1"/>
          </p:nvPr>
        </p:nvSpPr>
        <p:spPr>
          <a:xfrm>
            <a:off x="228600" y="528638"/>
            <a:ext cx="8667750" cy="5715000"/>
          </a:xfrm>
        </p:spPr>
        <p:txBody>
          <a:bodyPr/>
          <a:lstStyle/>
          <a:p>
            <a:pPr marL="0" indent="0" eaLnBrk="1" hangingPunct="1">
              <a:lnSpc>
                <a:spcPct val="90000"/>
              </a:lnSpc>
              <a:buNone/>
              <a:defRPr/>
            </a:pPr>
            <a:r>
              <a:rPr lang="en-US" sz="2200" i="1" dirty="0"/>
              <a:t>1 “There is an appointed time for everything. And there is a</a:t>
            </a:r>
            <a:br>
              <a:rPr lang="en-US" sz="2200" i="1" dirty="0"/>
            </a:br>
            <a:r>
              <a:rPr lang="en-US" sz="2200" i="1" dirty="0"/>
              <a:t>  time for every event under heaven—</a:t>
            </a:r>
          </a:p>
          <a:p>
            <a:pPr marL="0" indent="0" eaLnBrk="1" hangingPunct="1">
              <a:lnSpc>
                <a:spcPct val="90000"/>
              </a:lnSpc>
              <a:buNone/>
              <a:defRPr/>
            </a:pPr>
            <a:r>
              <a:rPr lang="en-US" sz="2200" i="1" dirty="0"/>
              <a:t>2 A time to give birth and a time to die; </a:t>
            </a:r>
            <a:br>
              <a:rPr lang="en-US" sz="2200" i="1" dirty="0"/>
            </a:br>
            <a:r>
              <a:rPr lang="en-US" sz="2200" i="1" dirty="0"/>
              <a:t>  A time to plant and a time to uproot what is planted.</a:t>
            </a:r>
          </a:p>
          <a:p>
            <a:pPr marL="0" indent="0" eaLnBrk="1" hangingPunct="1">
              <a:lnSpc>
                <a:spcPct val="90000"/>
              </a:lnSpc>
              <a:buNone/>
              <a:defRPr/>
            </a:pPr>
            <a:r>
              <a:rPr lang="en-US" sz="2200" i="1" dirty="0"/>
              <a:t>3 A time to kill and a time to heal; </a:t>
            </a:r>
            <a:br>
              <a:rPr lang="en-US" sz="2200" i="1" dirty="0"/>
            </a:br>
            <a:r>
              <a:rPr lang="en-US" sz="2200" i="1" dirty="0"/>
              <a:t>  A time to tear down and a time to build up.</a:t>
            </a:r>
          </a:p>
          <a:p>
            <a:pPr marL="0" indent="0" eaLnBrk="1" hangingPunct="1">
              <a:lnSpc>
                <a:spcPct val="90000"/>
              </a:lnSpc>
              <a:buNone/>
              <a:defRPr/>
            </a:pPr>
            <a:r>
              <a:rPr lang="en-US" sz="2200" i="1" dirty="0"/>
              <a:t>4 A time to weep and a time to laugh; </a:t>
            </a:r>
            <a:br>
              <a:rPr lang="en-US" sz="2200" i="1" dirty="0"/>
            </a:br>
            <a:r>
              <a:rPr lang="en-US" sz="2200" i="1" dirty="0"/>
              <a:t>  A time to mourn and a time to dance.</a:t>
            </a:r>
          </a:p>
          <a:p>
            <a:pPr marL="0" indent="0" eaLnBrk="1" hangingPunct="1">
              <a:lnSpc>
                <a:spcPct val="90000"/>
              </a:lnSpc>
              <a:buNone/>
              <a:defRPr/>
            </a:pPr>
            <a:r>
              <a:rPr lang="en-US" sz="2200" i="1" dirty="0"/>
              <a:t>5 A time to throw stones and a time to gather stones; </a:t>
            </a:r>
            <a:br>
              <a:rPr lang="en-US" sz="2200" i="1" dirty="0"/>
            </a:br>
            <a:r>
              <a:rPr lang="en-US" sz="2200" i="1" dirty="0"/>
              <a:t>  A time to embrace and a time to shun embracing. </a:t>
            </a:r>
          </a:p>
          <a:p>
            <a:pPr marL="0" indent="0" eaLnBrk="1" hangingPunct="1">
              <a:lnSpc>
                <a:spcPct val="90000"/>
              </a:lnSpc>
              <a:buNone/>
              <a:defRPr/>
            </a:pPr>
            <a:r>
              <a:rPr lang="en-US" sz="2200" i="1" dirty="0"/>
              <a:t>6 A time to search and a time to give up as lost; </a:t>
            </a:r>
            <a:br>
              <a:rPr lang="en-US" sz="2200" i="1" dirty="0"/>
            </a:br>
            <a:r>
              <a:rPr lang="en-US" sz="2200" i="1" dirty="0"/>
              <a:t>  A time to keep and a time to throw away.</a:t>
            </a:r>
          </a:p>
          <a:p>
            <a:pPr marL="0" indent="0" eaLnBrk="1" hangingPunct="1">
              <a:lnSpc>
                <a:spcPct val="90000"/>
              </a:lnSpc>
              <a:buNone/>
              <a:defRPr/>
            </a:pPr>
            <a:r>
              <a:rPr lang="en-US" sz="2200" i="1" dirty="0"/>
              <a:t>7 A time to tear apart and a time to sew together; </a:t>
            </a:r>
            <a:br>
              <a:rPr lang="en-US" sz="2200" i="1" dirty="0"/>
            </a:br>
            <a:r>
              <a:rPr lang="en-US" sz="2200" i="1" dirty="0"/>
              <a:t>  A time to be silent and a time to speak.</a:t>
            </a:r>
          </a:p>
          <a:p>
            <a:pPr marL="0" indent="0" eaLnBrk="1" hangingPunct="1">
              <a:lnSpc>
                <a:spcPct val="90000"/>
              </a:lnSpc>
              <a:buNone/>
              <a:defRPr/>
            </a:pPr>
            <a:r>
              <a:rPr lang="en-US" sz="2200" i="1" dirty="0"/>
              <a:t>8 A time to love and a time to hate; </a:t>
            </a:r>
            <a:br>
              <a:rPr lang="en-US" sz="2200" i="1" dirty="0"/>
            </a:br>
            <a:r>
              <a:rPr lang="en-US" sz="2200" i="1" dirty="0"/>
              <a:t>  A time for war and a time for peace.”</a:t>
            </a:r>
          </a:p>
          <a:p>
            <a:pPr marL="0" indent="0" algn="ctr" eaLnBrk="1" hangingPunct="1">
              <a:lnSpc>
                <a:spcPct val="90000"/>
              </a:lnSpc>
              <a:buNone/>
              <a:defRPr/>
            </a:pPr>
            <a:r>
              <a:rPr lang="en-US" sz="2400" b="1" dirty="0">
                <a:solidFill>
                  <a:srgbClr val="FF0000"/>
                </a:solidFill>
              </a:rPr>
              <a:t>(Ecclesiastes 3:1-8)</a:t>
            </a:r>
          </a:p>
          <a:p>
            <a:pPr lvl="1" eaLnBrk="1" hangingPunct="1">
              <a:lnSpc>
                <a:spcPct val="90000"/>
              </a:lnSpc>
              <a:buFontTx/>
              <a:buNone/>
              <a:defRPr/>
            </a:pPr>
            <a:endParaRPr lang="en-US" dirty="0"/>
          </a:p>
        </p:txBody>
      </p:sp>
      <p:sp>
        <p:nvSpPr>
          <p:cNvPr id="21511" name="Text Box 6">
            <a:extLst>
              <a:ext uri="{FF2B5EF4-FFF2-40B4-BE49-F238E27FC236}">
                <a16:creationId xmlns:a16="http://schemas.microsoft.com/office/drawing/2014/main" id="{0274A028-7A8F-98E1-0F5F-E8B81A347D37}"/>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17</a:t>
            </a:r>
          </a:p>
        </p:txBody>
      </p:sp>
    </p:spTree>
    <p:extLst>
      <p:ext uri="{BB962C8B-B14F-4D97-AF65-F5344CB8AC3E}">
        <p14:creationId xmlns:p14="http://schemas.microsoft.com/office/powerpoint/2010/main" val="1709623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Effect transition="in" filter="fade">
                                      <p:cBhvr>
                                        <p:cTn id="7" dur="1000"/>
                                        <p:tgtEl>
                                          <p:spTgt spid="17412">
                                            <p:txEl>
                                              <p:pRg st="0" end="0"/>
                                            </p:txEl>
                                          </p:spTgt>
                                        </p:tgtEl>
                                      </p:cBhvr>
                                    </p:animEffect>
                                    <p:anim calcmode="lin" valueType="num">
                                      <p:cBhvr>
                                        <p:cTn id="8" dur="1000" fill="hold"/>
                                        <p:tgtEl>
                                          <p:spTgt spid="174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74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412">
                                            <p:txEl>
                                              <p:pRg st="1" end="1"/>
                                            </p:txEl>
                                          </p:spTgt>
                                        </p:tgtEl>
                                        <p:attrNameLst>
                                          <p:attrName>style.visibility</p:attrName>
                                        </p:attrNameLst>
                                      </p:cBhvr>
                                      <p:to>
                                        <p:strVal val="visible"/>
                                      </p:to>
                                    </p:set>
                                    <p:animEffect transition="in" filter="fade">
                                      <p:cBhvr>
                                        <p:cTn id="14" dur="1000"/>
                                        <p:tgtEl>
                                          <p:spTgt spid="17412">
                                            <p:txEl>
                                              <p:pRg st="1" end="1"/>
                                            </p:txEl>
                                          </p:spTgt>
                                        </p:tgtEl>
                                      </p:cBhvr>
                                    </p:animEffect>
                                    <p:anim calcmode="lin" valueType="num">
                                      <p:cBhvr>
                                        <p:cTn id="15" dur="1000" fill="hold"/>
                                        <p:tgtEl>
                                          <p:spTgt spid="1741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741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7412">
                                            <p:txEl>
                                              <p:pRg st="2" end="2"/>
                                            </p:txEl>
                                          </p:spTgt>
                                        </p:tgtEl>
                                        <p:attrNameLst>
                                          <p:attrName>style.visibility</p:attrName>
                                        </p:attrNameLst>
                                      </p:cBhvr>
                                      <p:to>
                                        <p:strVal val="visible"/>
                                      </p:to>
                                    </p:set>
                                    <p:animEffect transition="in" filter="fade">
                                      <p:cBhvr>
                                        <p:cTn id="21" dur="1000"/>
                                        <p:tgtEl>
                                          <p:spTgt spid="17412">
                                            <p:txEl>
                                              <p:pRg st="2" end="2"/>
                                            </p:txEl>
                                          </p:spTgt>
                                        </p:tgtEl>
                                      </p:cBhvr>
                                    </p:animEffect>
                                    <p:anim calcmode="lin" valueType="num">
                                      <p:cBhvr>
                                        <p:cTn id="22" dur="1000" fill="hold"/>
                                        <p:tgtEl>
                                          <p:spTgt spid="1741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741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7412">
                                            <p:txEl>
                                              <p:pRg st="3" end="3"/>
                                            </p:txEl>
                                          </p:spTgt>
                                        </p:tgtEl>
                                        <p:attrNameLst>
                                          <p:attrName>style.visibility</p:attrName>
                                        </p:attrNameLst>
                                      </p:cBhvr>
                                      <p:to>
                                        <p:strVal val="visible"/>
                                      </p:to>
                                    </p:set>
                                    <p:animEffect transition="in" filter="fade">
                                      <p:cBhvr>
                                        <p:cTn id="28" dur="1000"/>
                                        <p:tgtEl>
                                          <p:spTgt spid="17412">
                                            <p:txEl>
                                              <p:pRg st="3" end="3"/>
                                            </p:txEl>
                                          </p:spTgt>
                                        </p:tgtEl>
                                      </p:cBhvr>
                                    </p:animEffect>
                                    <p:anim calcmode="lin" valueType="num">
                                      <p:cBhvr>
                                        <p:cTn id="29" dur="1000" fill="hold"/>
                                        <p:tgtEl>
                                          <p:spTgt spid="1741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741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7412">
                                            <p:txEl>
                                              <p:pRg st="4" end="4"/>
                                            </p:txEl>
                                          </p:spTgt>
                                        </p:tgtEl>
                                        <p:attrNameLst>
                                          <p:attrName>style.visibility</p:attrName>
                                        </p:attrNameLst>
                                      </p:cBhvr>
                                      <p:to>
                                        <p:strVal val="visible"/>
                                      </p:to>
                                    </p:set>
                                    <p:animEffect transition="in" filter="fade">
                                      <p:cBhvr>
                                        <p:cTn id="35" dur="1000"/>
                                        <p:tgtEl>
                                          <p:spTgt spid="17412">
                                            <p:txEl>
                                              <p:pRg st="4" end="4"/>
                                            </p:txEl>
                                          </p:spTgt>
                                        </p:tgtEl>
                                      </p:cBhvr>
                                    </p:animEffect>
                                    <p:anim calcmode="lin" valueType="num">
                                      <p:cBhvr>
                                        <p:cTn id="36" dur="1000" fill="hold"/>
                                        <p:tgtEl>
                                          <p:spTgt spid="1741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741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7412">
                                            <p:txEl>
                                              <p:pRg st="5" end="5"/>
                                            </p:txEl>
                                          </p:spTgt>
                                        </p:tgtEl>
                                        <p:attrNameLst>
                                          <p:attrName>style.visibility</p:attrName>
                                        </p:attrNameLst>
                                      </p:cBhvr>
                                      <p:to>
                                        <p:strVal val="visible"/>
                                      </p:to>
                                    </p:set>
                                    <p:animEffect transition="in" filter="fade">
                                      <p:cBhvr>
                                        <p:cTn id="42" dur="1000"/>
                                        <p:tgtEl>
                                          <p:spTgt spid="17412">
                                            <p:txEl>
                                              <p:pRg st="5" end="5"/>
                                            </p:txEl>
                                          </p:spTgt>
                                        </p:tgtEl>
                                      </p:cBhvr>
                                    </p:animEffect>
                                    <p:anim calcmode="lin" valueType="num">
                                      <p:cBhvr>
                                        <p:cTn id="43" dur="1000" fill="hold"/>
                                        <p:tgtEl>
                                          <p:spTgt spid="1741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741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7412">
                                            <p:txEl>
                                              <p:pRg st="6" end="6"/>
                                            </p:txEl>
                                          </p:spTgt>
                                        </p:tgtEl>
                                        <p:attrNameLst>
                                          <p:attrName>style.visibility</p:attrName>
                                        </p:attrNameLst>
                                      </p:cBhvr>
                                      <p:to>
                                        <p:strVal val="visible"/>
                                      </p:to>
                                    </p:set>
                                    <p:animEffect transition="in" filter="fade">
                                      <p:cBhvr>
                                        <p:cTn id="49" dur="1000"/>
                                        <p:tgtEl>
                                          <p:spTgt spid="17412">
                                            <p:txEl>
                                              <p:pRg st="6" end="6"/>
                                            </p:txEl>
                                          </p:spTgt>
                                        </p:tgtEl>
                                      </p:cBhvr>
                                    </p:animEffect>
                                    <p:anim calcmode="lin" valueType="num">
                                      <p:cBhvr>
                                        <p:cTn id="50" dur="1000" fill="hold"/>
                                        <p:tgtEl>
                                          <p:spTgt spid="1741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741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7412">
                                            <p:txEl>
                                              <p:pRg st="7" end="7"/>
                                            </p:txEl>
                                          </p:spTgt>
                                        </p:tgtEl>
                                        <p:attrNameLst>
                                          <p:attrName>style.visibility</p:attrName>
                                        </p:attrNameLst>
                                      </p:cBhvr>
                                      <p:to>
                                        <p:strVal val="visible"/>
                                      </p:to>
                                    </p:set>
                                    <p:animEffect transition="in" filter="fade">
                                      <p:cBhvr>
                                        <p:cTn id="56" dur="1000"/>
                                        <p:tgtEl>
                                          <p:spTgt spid="17412">
                                            <p:txEl>
                                              <p:pRg st="7" end="7"/>
                                            </p:txEl>
                                          </p:spTgt>
                                        </p:tgtEl>
                                      </p:cBhvr>
                                    </p:animEffect>
                                    <p:anim calcmode="lin" valueType="num">
                                      <p:cBhvr>
                                        <p:cTn id="57" dur="1000" fill="hold"/>
                                        <p:tgtEl>
                                          <p:spTgt spid="1741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741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9F54DA56-F56B-195F-1319-752692B5A1E1}"/>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113B658-A538-4A03-8B29-4984E72A93CD}" type="slidenum">
              <a:rPr lang="en-US" altLang="en-US"/>
              <a:pPr/>
              <a:t>24</a:t>
            </a:fld>
            <a:endParaRPr lang="en-US" altLang="en-US"/>
          </a:p>
        </p:txBody>
      </p:sp>
      <p:pic>
        <p:nvPicPr>
          <p:cNvPr id="20492" name="Picture 12" descr="MCj04391620000[1]">
            <a:extLst>
              <a:ext uri="{FF2B5EF4-FFF2-40B4-BE49-F238E27FC236}">
                <a16:creationId xmlns:a16="http://schemas.microsoft.com/office/drawing/2014/main" id="{343FB72F-9986-29D2-CC95-4E38A7F58B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304800"/>
            <a:ext cx="874713"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2" name="Rectangle 2">
            <a:extLst>
              <a:ext uri="{FF2B5EF4-FFF2-40B4-BE49-F238E27FC236}">
                <a16:creationId xmlns:a16="http://schemas.microsoft.com/office/drawing/2014/main" id="{E997C3F3-BFC7-EC28-942C-A3B6842F6CCF}"/>
              </a:ext>
            </a:extLst>
          </p:cNvPr>
          <p:cNvSpPr>
            <a:spLocks noGrp="1" noChangeArrowheads="1"/>
          </p:cNvSpPr>
          <p:nvPr>
            <p:ph type="title"/>
          </p:nvPr>
        </p:nvSpPr>
        <p:spPr>
          <a:xfrm>
            <a:off x="457200" y="0"/>
            <a:ext cx="8229600" cy="1139825"/>
          </a:xfrm>
        </p:spPr>
        <p:txBody>
          <a:bodyPr/>
          <a:lstStyle/>
          <a:p>
            <a:pPr eaLnBrk="1" hangingPunct="1">
              <a:defRPr/>
            </a:pPr>
            <a:r>
              <a:rPr lang="en-US" b="1"/>
              <a:t>Because That’s Life!</a:t>
            </a:r>
          </a:p>
        </p:txBody>
      </p:sp>
      <p:sp>
        <p:nvSpPr>
          <p:cNvPr id="22533" name="AutoShape 3">
            <a:extLst>
              <a:ext uri="{FF2B5EF4-FFF2-40B4-BE49-F238E27FC236}">
                <a16:creationId xmlns:a16="http://schemas.microsoft.com/office/drawing/2014/main" id="{5AB853DA-CEEF-1D08-6579-A89CDC34FE3A}"/>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20484" name="Rectangle 4">
            <a:extLst>
              <a:ext uri="{FF2B5EF4-FFF2-40B4-BE49-F238E27FC236}">
                <a16:creationId xmlns:a16="http://schemas.microsoft.com/office/drawing/2014/main" id="{E24458D4-105F-1605-0309-348E81544D6D}"/>
              </a:ext>
            </a:extLst>
          </p:cNvPr>
          <p:cNvSpPr>
            <a:spLocks noGrp="1" noChangeArrowheads="1"/>
          </p:cNvSpPr>
          <p:nvPr>
            <p:ph type="body" idx="1"/>
          </p:nvPr>
        </p:nvSpPr>
        <p:spPr>
          <a:xfrm>
            <a:off x="457200" y="1219200"/>
            <a:ext cx="8229600" cy="4968875"/>
          </a:xfrm>
        </p:spPr>
        <p:txBody>
          <a:bodyPr/>
          <a:lstStyle/>
          <a:p>
            <a:pPr eaLnBrk="1" hangingPunct="1">
              <a:lnSpc>
                <a:spcPct val="80000"/>
              </a:lnSpc>
              <a:defRPr/>
            </a:pPr>
            <a:r>
              <a:rPr lang="en-US" sz="2800" b="1" dirty="0"/>
              <a:t>Life is fleeting &amp; troublesome!</a:t>
            </a:r>
          </a:p>
          <a:p>
            <a:pPr marL="457200" lvl="1" indent="0" algn="ctr" eaLnBrk="1" hangingPunct="1">
              <a:lnSpc>
                <a:spcPct val="80000"/>
              </a:lnSpc>
              <a:buNone/>
              <a:defRPr/>
            </a:pPr>
            <a:r>
              <a:rPr lang="en-US" sz="2400" i="1" dirty="0">
                <a:effectLst/>
              </a:rPr>
              <a:t>“Man, who is born of woman, is short-lived and full of turmoil. Like a flower he comes forth and withers. He also flees like a shadow and does not remain.” </a:t>
            </a:r>
            <a:r>
              <a:rPr lang="en-US" sz="2400" b="1" dirty="0">
                <a:solidFill>
                  <a:srgbClr val="FF0000"/>
                </a:solidFill>
                <a:effectLst/>
              </a:rPr>
              <a:t>(Job 14:1-2)</a:t>
            </a:r>
            <a:endParaRPr lang="en-US" sz="2400" dirty="0">
              <a:solidFill>
                <a:srgbClr val="FF0000"/>
              </a:solidFill>
            </a:endParaRPr>
          </a:p>
          <a:p>
            <a:pPr lvl="1" eaLnBrk="1" hangingPunct="1">
              <a:lnSpc>
                <a:spcPct val="80000"/>
              </a:lnSpc>
              <a:buFontTx/>
              <a:buNone/>
              <a:defRPr/>
            </a:pPr>
            <a:endParaRPr lang="en-US" sz="2000" dirty="0"/>
          </a:p>
          <a:p>
            <a:pPr eaLnBrk="1" hangingPunct="1">
              <a:lnSpc>
                <a:spcPct val="80000"/>
              </a:lnSpc>
              <a:defRPr/>
            </a:pPr>
            <a:r>
              <a:rPr lang="en-US" sz="2800" b="1" dirty="0"/>
              <a:t>Life is as a vapor; with a sure and swift end and no guarantee of a tomorrow!</a:t>
            </a:r>
          </a:p>
          <a:p>
            <a:pPr marL="457200" lvl="1" indent="0" algn="ctr" eaLnBrk="1" hangingPunct="1">
              <a:lnSpc>
                <a:spcPct val="80000"/>
              </a:lnSpc>
              <a:buNone/>
              <a:defRPr/>
            </a:pPr>
            <a:r>
              <a:rPr lang="en-US" sz="2400" i="1" dirty="0">
                <a:effectLst/>
              </a:rPr>
              <a:t>“Yet you do not know what your life will be like tomorrow. You are just a vapor that appears for a little while and then vanishes away. Instead, you ought to say, ‘If the Lord wills, we will live and also do this or that.’”</a:t>
            </a:r>
            <a:br>
              <a:rPr lang="en-US" sz="2400" i="1" dirty="0">
                <a:effectLst/>
              </a:rPr>
            </a:br>
            <a:r>
              <a:rPr lang="en-US" sz="2400" b="1" dirty="0">
                <a:solidFill>
                  <a:srgbClr val="FF0000"/>
                </a:solidFill>
                <a:effectLst/>
              </a:rPr>
              <a:t>(James 4:14-15)</a:t>
            </a:r>
            <a:endParaRPr lang="en-US" sz="2400" b="1" dirty="0">
              <a:solidFill>
                <a:srgbClr val="FF0000"/>
              </a:solidFill>
            </a:endParaRPr>
          </a:p>
          <a:p>
            <a:pPr lvl="1" eaLnBrk="1" hangingPunct="1">
              <a:lnSpc>
                <a:spcPct val="80000"/>
              </a:lnSpc>
              <a:defRPr/>
            </a:pPr>
            <a:endParaRPr lang="en-US" sz="2000" dirty="0"/>
          </a:p>
        </p:txBody>
      </p:sp>
      <p:pic>
        <p:nvPicPr>
          <p:cNvPr id="20485" name="Picture 5" descr="MCj01964580000[1]">
            <a:extLst>
              <a:ext uri="{FF2B5EF4-FFF2-40B4-BE49-F238E27FC236}">
                <a16:creationId xmlns:a16="http://schemas.microsoft.com/office/drawing/2014/main" id="{CF5E6C94-586D-1249-F34F-FEA37E8651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5382419"/>
            <a:ext cx="914400"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6" name="Text Box 6">
            <a:extLst>
              <a:ext uri="{FF2B5EF4-FFF2-40B4-BE49-F238E27FC236}">
                <a16:creationId xmlns:a16="http://schemas.microsoft.com/office/drawing/2014/main" id="{76592E55-861F-CBFB-9D58-CE91F99FE955}"/>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484">
                                            <p:txEl>
                                              <p:pRg st="0" end="0"/>
                                            </p:txEl>
                                          </p:spTgt>
                                        </p:tgtEl>
                                        <p:attrNameLst>
                                          <p:attrName>style.visibility</p:attrName>
                                        </p:attrNameLst>
                                      </p:cBhvr>
                                      <p:to>
                                        <p:strVal val="visible"/>
                                      </p:to>
                                    </p:set>
                                    <p:animEffect transition="in" filter="dissolve">
                                      <p:cBhvr>
                                        <p:cTn id="7" dur="500"/>
                                        <p:tgtEl>
                                          <p:spTgt spid="2048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484">
                                            <p:txEl>
                                              <p:pRg st="1" end="1"/>
                                            </p:txEl>
                                          </p:spTgt>
                                        </p:tgtEl>
                                        <p:attrNameLst>
                                          <p:attrName>style.visibility</p:attrName>
                                        </p:attrNameLst>
                                      </p:cBhvr>
                                      <p:to>
                                        <p:strVal val="visible"/>
                                      </p:to>
                                    </p:set>
                                    <p:animEffect transition="in" filter="dissolve">
                                      <p:cBhvr>
                                        <p:cTn id="12" dur="500"/>
                                        <p:tgtEl>
                                          <p:spTgt spid="2048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20492"/>
                                        </p:tgtEl>
                                        <p:attrNameLst>
                                          <p:attrName>style.visibility</p:attrName>
                                        </p:attrNameLst>
                                      </p:cBhvr>
                                      <p:to>
                                        <p:strVal val="visible"/>
                                      </p:to>
                                    </p:set>
                                    <p:animEffect transition="in" filter="slide(fromBottom)">
                                      <p:cBhvr>
                                        <p:cTn id="17" dur="2000"/>
                                        <p:tgtEl>
                                          <p:spTgt spid="2049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xit" presetSubtype="0" fill="hold" nodeType="clickEffect">
                                  <p:stCondLst>
                                    <p:cond delay="0"/>
                                  </p:stCondLst>
                                  <p:childTnLst>
                                    <p:animEffect transition="out" filter="fade">
                                      <p:cBhvr>
                                        <p:cTn id="21" dur="2000"/>
                                        <p:tgtEl>
                                          <p:spTgt spid="20492"/>
                                        </p:tgtEl>
                                      </p:cBhvr>
                                    </p:animEffect>
                                    <p:set>
                                      <p:cBhvr>
                                        <p:cTn id="22" dur="1" fill="hold">
                                          <p:stCondLst>
                                            <p:cond delay="1999"/>
                                          </p:stCondLst>
                                        </p:cTn>
                                        <p:tgtEl>
                                          <p:spTgt spid="20492"/>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484">
                                            <p:txEl>
                                              <p:pRg st="3" end="3"/>
                                            </p:txEl>
                                          </p:spTgt>
                                        </p:tgtEl>
                                        <p:attrNameLst>
                                          <p:attrName>style.visibility</p:attrName>
                                        </p:attrNameLst>
                                      </p:cBhvr>
                                      <p:to>
                                        <p:strVal val="visible"/>
                                      </p:to>
                                    </p:set>
                                    <p:animEffect transition="in" filter="dissolve">
                                      <p:cBhvr>
                                        <p:cTn id="27" dur="500"/>
                                        <p:tgtEl>
                                          <p:spTgt spid="20484">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0484">
                                            <p:txEl>
                                              <p:pRg st="4" end="4"/>
                                            </p:txEl>
                                          </p:spTgt>
                                        </p:tgtEl>
                                        <p:attrNameLst>
                                          <p:attrName>style.visibility</p:attrName>
                                        </p:attrNameLst>
                                      </p:cBhvr>
                                      <p:to>
                                        <p:strVal val="visible"/>
                                      </p:to>
                                    </p:set>
                                    <p:animEffect transition="in" filter="dissolve">
                                      <p:cBhvr>
                                        <p:cTn id="32" dur="500"/>
                                        <p:tgtEl>
                                          <p:spTgt spid="20484">
                                            <p:txEl>
                                              <p:pRg st="4" end="4"/>
                                            </p:txEl>
                                          </p:spTgt>
                                        </p:tgtEl>
                                      </p:cBhvr>
                                    </p:animEffect>
                                  </p:childTnLst>
                                </p:cTn>
                              </p:par>
                            </p:childTnLst>
                          </p:cTn>
                        </p:par>
                        <p:par>
                          <p:cTn id="33" fill="hold" nodeType="afterGroup">
                            <p:stCondLst>
                              <p:cond delay="500"/>
                            </p:stCondLst>
                            <p:childTnLst>
                              <p:par>
                                <p:cTn id="34" presetID="9" presetClass="entr" presetSubtype="0" fill="hold" nodeType="afterEffect">
                                  <p:stCondLst>
                                    <p:cond delay="0"/>
                                  </p:stCondLst>
                                  <p:childTnLst>
                                    <p:set>
                                      <p:cBhvr>
                                        <p:cTn id="35" dur="1" fill="hold">
                                          <p:stCondLst>
                                            <p:cond delay="0"/>
                                          </p:stCondLst>
                                        </p:cTn>
                                        <p:tgtEl>
                                          <p:spTgt spid="20485"/>
                                        </p:tgtEl>
                                        <p:attrNameLst>
                                          <p:attrName>style.visibility</p:attrName>
                                        </p:attrNameLst>
                                      </p:cBhvr>
                                      <p:to>
                                        <p:strVal val="visible"/>
                                      </p:to>
                                    </p:set>
                                    <p:animEffect transition="in" filter="dissolve">
                                      <p:cBhvr>
                                        <p:cTn id="36" dur="500"/>
                                        <p:tgtEl>
                                          <p:spTgt spid="20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a:extLst>
              <a:ext uri="{FF2B5EF4-FFF2-40B4-BE49-F238E27FC236}">
                <a16:creationId xmlns:a16="http://schemas.microsoft.com/office/drawing/2014/main" id="{2986ACB8-4D61-46C0-C162-726F93A80A20}"/>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60F3955-6E39-4E78-9FA5-4653DED591A9}" type="slidenum">
              <a:rPr lang="en-US" altLang="en-US"/>
              <a:pPr/>
              <a:t>25</a:t>
            </a:fld>
            <a:endParaRPr lang="en-US" altLang="en-US"/>
          </a:p>
        </p:txBody>
      </p:sp>
      <p:pic>
        <p:nvPicPr>
          <p:cNvPr id="22547" name="Picture 19" descr="MCj00787110000[1]">
            <a:extLst>
              <a:ext uri="{FF2B5EF4-FFF2-40B4-BE49-F238E27FC236}">
                <a16:creationId xmlns:a16="http://schemas.microsoft.com/office/drawing/2014/main" id="{AEFA9010-06C8-E82A-17A6-E230D329C8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1137" y="1143000"/>
            <a:ext cx="1622425" cy="393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0" name="Rectangle 2">
            <a:extLst>
              <a:ext uri="{FF2B5EF4-FFF2-40B4-BE49-F238E27FC236}">
                <a16:creationId xmlns:a16="http://schemas.microsoft.com/office/drawing/2014/main" id="{65696807-288B-8B7C-18F1-799B2DD0FD05}"/>
              </a:ext>
            </a:extLst>
          </p:cNvPr>
          <p:cNvSpPr>
            <a:spLocks noGrp="1" noChangeArrowheads="1"/>
          </p:cNvSpPr>
          <p:nvPr>
            <p:ph type="title"/>
          </p:nvPr>
        </p:nvSpPr>
        <p:spPr>
          <a:xfrm>
            <a:off x="457200" y="152400"/>
            <a:ext cx="8229600" cy="1139825"/>
          </a:xfrm>
        </p:spPr>
        <p:txBody>
          <a:bodyPr/>
          <a:lstStyle/>
          <a:p>
            <a:pPr eaLnBrk="1" hangingPunct="1">
              <a:defRPr/>
            </a:pPr>
            <a:r>
              <a:rPr lang="en-US" b="1"/>
              <a:t>Because, I Don’t Know!</a:t>
            </a:r>
          </a:p>
        </p:txBody>
      </p:sp>
      <p:sp>
        <p:nvSpPr>
          <p:cNvPr id="23557" name="AutoShape 3">
            <a:extLst>
              <a:ext uri="{FF2B5EF4-FFF2-40B4-BE49-F238E27FC236}">
                <a16:creationId xmlns:a16="http://schemas.microsoft.com/office/drawing/2014/main" id="{0EFECD69-9FCE-F9CA-BC14-2AEB39E43A00}"/>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22532" name="Rectangle 4">
            <a:extLst>
              <a:ext uri="{FF2B5EF4-FFF2-40B4-BE49-F238E27FC236}">
                <a16:creationId xmlns:a16="http://schemas.microsoft.com/office/drawing/2014/main" id="{E355BCB1-5D39-48F4-8FB6-3D3F3940835D}"/>
              </a:ext>
            </a:extLst>
          </p:cNvPr>
          <p:cNvSpPr>
            <a:spLocks noGrp="1" noChangeArrowheads="1"/>
          </p:cNvSpPr>
          <p:nvPr>
            <p:ph type="body" idx="1"/>
          </p:nvPr>
        </p:nvSpPr>
        <p:spPr>
          <a:xfrm>
            <a:off x="609600" y="1295400"/>
            <a:ext cx="8077200" cy="2971800"/>
          </a:xfrm>
        </p:spPr>
        <p:txBody>
          <a:bodyPr/>
          <a:lstStyle/>
          <a:p>
            <a:pPr eaLnBrk="1" hangingPunct="1">
              <a:lnSpc>
                <a:spcPct val="80000"/>
              </a:lnSpc>
              <a:defRPr/>
            </a:pPr>
            <a:r>
              <a:rPr lang="en-US" sz="2800" dirty="0"/>
              <a:t>No logical explanation for some things that happen!</a:t>
            </a:r>
          </a:p>
          <a:p>
            <a:pPr lvl="1" eaLnBrk="1" hangingPunct="1">
              <a:lnSpc>
                <a:spcPct val="80000"/>
              </a:lnSpc>
              <a:defRPr/>
            </a:pPr>
            <a:r>
              <a:rPr lang="en-US" sz="2400" dirty="0"/>
              <a:t>Only God knows! </a:t>
            </a:r>
            <a:r>
              <a:rPr lang="en-US" sz="2400" b="1" dirty="0">
                <a:solidFill>
                  <a:srgbClr val="FF0000"/>
                </a:solidFill>
              </a:rPr>
              <a:t>Deuteronomy 29:29</a:t>
            </a:r>
          </a:p>
          <a:p>
            <a:pPr lvl="2" eaLnBrk="1" hangingPunct="1">
              <a:lnSpc>
                <a:spcPct val="80000"/>
              </a:lnSpc>
              <a:defRPr/>
            </a:pPr>
            <a:r>
              <a:rPr lang="en-US" sz="2000" dirty="0"/>
              <a:t>Must leave these in His hands!</a:t>
            </a:r>
          </a:p>
          <a:p>
            <a:pPr eaLnBrk="1" hangingPunct="1">
              <a:lnSpc>
                <a:spcPct val="80000"/>
              </a:lnSpc>
              <a:defRPr/>
            </a:pPr>
            <a:r>
              <a:rPr lang="en-US" sz="2800" dirty="0"/>
              <a:t>Must learn and accept the truth that we do not have an answer for some happenings in this life!</a:t>
            </a:r>
          </a:p>
          <a:p>
            <a:pPr lvl="1" eaLnBrk="1" hangingPunct="1">
              <a:lnSpc>
                <a:spcPct val="80000"/>
              </a:lnSpc>
              <a:defRPr/>
            </a:pPr>
            <a:r>
              <a:rPr lang="en-US" sz="2400" b="1" dirty="0">
                <a:solidFill>
                  <a:srgbClr val="FF0000"/>
                </a:solidFill>
              </a:rPr>
              <a:t>Ecclesiastes 12:13-14</a:t>
            </a:r>
          </a:p>
          <a:p>
            <a:pPr eaLnBrk="1" hangingPunct="1">
              <a:lnSpc>
                <a:spcPct val="80000"/>
              </a:lnSpc>
              <a:buFont typeface="Wingdings" panose="05000000000000000000" pitchFamily="2" charset="2"/>
              <a:buNone/>
              <a:defRPr/>
            </a:pPr>
            <a:endParaRPr lang="en-US" sz="2800" dirty="0"/>
          </a:p>
        </p:txBody>
      </p:sp>
      <p:pic>
        <p:nvPicPr>
          <p:cNvPr id="22533" name="Picture 5" descr="MCj04348590000[1]">
            <a:extLst>
              <a:ext uri="{FF2B5EF4-FFF2-40B4-BE49-F238E27FC236}">
                <a16:creationId xmlns:a16="http://schemas.microsoft.com/office/drawing/2014/main" id="{140D9D21-F83C-EDCC-8CD1-520170FBD4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480060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6" descr="MCj04348590000[1]">
            <a:extLst>
              <a:ext uri="{FF2B5EF4-FFF2-40B4-BE49-F238E27FC236}">
                <a16:creationId xmlns:a16="http://schemas.microsoft.com/office/drawing/2014/main" id="{3F4B6A13-C9D7-CA8E-3571-3184E4580F5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4191000"/>
            <a:ext cx="19050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9" name="Picture 21" descr="MCj04348590000[1]">
            <a:extLst>
              <a:ext uri="{FF2B5EF4-FFF2-40B4-BE49-F238E27FC236}">
                <a16:creationId xmlns:a16="http://schemas.microsoft.com/office/drawing/2014/main" id="{2862D95C-1CF9-29CF-5793-FB89BD11020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3657600"/>
            <a:ext cx="2286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2" name="Text Box 22">
            <a:extLst>
              <a:ext uri="{FF2B5EF4-FFF2-40B4-BE49-F238E27FC236}">
                <a16:creationId xmlns:a16="http://schemas.microsoft.com/office/drawing/2014/main" id="{EB6253AB-9B88-5C4F-37BD-E5F2DDE763E8}"/>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19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532">
                                            <p:txEl>
                                              <p:pRg st="0" end="0"/>
                                            </p:txEl>
                                          </p:spTgt>
                                        </p:tgtEl>
                                        <p:attrNameLst>
                                          <p:attrName>style.visibility</p:attrName>
                                        </p:attrNameLst>
                                      </p:cBhvr>
                                      <p:to>
                                        <p:strVal val="visible"/>
                                      </p:to>
                                    </p:set>
                                    <p:animEffect transition="in" filter="dissolve">
                                      <p:cBhvr>
                                        <p:cTn id="7" dur="500"/>
                                        <p:tgtEl>
                                          <p:spTgt spid="2253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532">
                                            <p:txEl>
                                              <p:pRg st="1" end="1"/>
                                            </p:txEl>
                                          </p:spTgt>
                                        </p:tgtEl>
                                        <p:attrNameLst>
                                          <p:attrName>style.visibility</p:attrName>
                                        </p:attrNameLst>
                                      </p:cBhvr>
                                      <p:to>
                                        <p:strVal val="visible"/>
                                      </p:to>
                                    </p:set>
                                    <p:animEffect transition="in" filter="dissolve">
                                      <p:cBhvr>
                                        <p:cTn id="12" dur="500"/>
                                        <p:tgtEl>
                                          <p:spTgt spid="2253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2532">
                                            <p:txEl>
                                              <p:pRg st="2" end="2"/>
                                            </p:txEl>
                                          </p:spTgt>
                                        </p:tgtEl>
                                        <p:attrNameLst>
                                          <p:attrName>style.visibility</p:attrName>
                                        </p:attrNameLst>
                                      </p:cBhvr>
                                      <p:to>
                                        <p:strVal val="visible"/>
                                      </p:to>
                                    </p:set>
                                    <p:animEffect transition="in" filter="dissolve">
                                      <p:cBhvr>
                                        <p:cTn id="17" dur="500"/>
                                        <p:tgtEl>
                                          <p:spTgt spid="2253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2532">
                                            <p:txEl>
                                              <p:pRg st="3" end="3"/>
                                            </p:txEl>
                                          </p:spTgt>
                                        </p:tgtEl>
                                        <p:attrNameLst>
                                          <p:attrName>style.visibility</p:attrName>
                                        </p:attrNameLst>
                                      </p:cBhvr>
                                      <p:to>
                                        <p:strVal val="visible"/>
                                      </p:to>
                                    </p:set>
                                    <p:animEffect transition="in" filter="dissolve">
                                      <p:cBhvr>
                                        <p:cTn id="22" dur="500"/>
                                        <p:tgtEl>
                                          <p:spTgt spid="22532">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2532">
                                            <p:txEl>
                                              <p:pRg st="4" end="4"/>
                                            </p:txEl>
                                          </p:spTgt>
                                        </p:tgtEl>
                                        <p:attrNameLst>
                                          <p:attrName>style.visibility</p:attrName>
                                        </p:attrNameLst>
                                      </p:cBhvr>
                                      <p:to>
                                        <p:strVal val="visible"/>
                                      </p:to>
                                    </p:set>
                                    <p:animEffect transition="in" filter="dissolve">
                                      <p:cBhvr>
                                        <p:cTn id="27" dur="500"/>
                                        <p:tgtEl>
                                          <p:spTgt spid="22532">
                                            <p:txEl>
                                              <p:pRg st="4" end="4"/>
                                            </p:txEl>
                                          </p:spTgt>
                                        </p:tgtEl>
                                      </p:cBhvr>
                                    </p:animEffect>
                                  </p:childTnLst>
                                </p:cTn>
                              </p:par>
                            </p:childTnLst>
                          </p:cTn>
                        </p:par>
                        <p:par>
                          <p:cTn id="28" fill="hold" nodeType="afterGroup">
                            <p:stCondLst>
                              <p:cond delay="500"/>
                            </p:stCondLst>
                            <p:childTnLst>
                              <p:par>
                                <p:cTn id="29" presetID="9" presetClass="entr" presetSubtype="0" fill="hold" nodeType="afterEffect">
                                  <p:stCondLst>
                                    <p:cond delay="0"/>
                                  </p:stCondLst>
                                  <p:childTnLst>
                                    <p:set>
                                      <p:cBhvr>
                                        <p:cTn id="30" dur="1" fill="hold">
                                          <p:stCondLst>
                                            <p:cond delay="0"/>
                                          </p:stCondLst>
                                        </p:cTn>
                                        <p:tgtEl>
                                          <p:spTgt spid="22533"/>
                                        </p:tgtEl>
                                        <p:attrNameLst>
                                          <p:attrName>style.visibility</p:attrName>
                                        </p:attrNameLst>
                                      </p:cBhvr>
                                      <p:to>
                                        <p:strVal val="visible"/>
                                      </p:to>
                                    </p:set>
                                    <p:animEffect transition="in" filter="dissolve">
                                      <p:cBhvr>
                                        <p:cTn id="31" dur="500"/>
                                        <p:tgtEl>
                                          <p:spTgt spid="22533"/>
                                        </p:tgtEl>
                                      </p:cBhvr>
                                    </p:animEffect>
                                  </p:childTnLst>
                                </p:cTn>
                              </p:par>
                            </p:childTnLst>
                          </p:cTn>
                        </p:par>
                        <p:par>
                          <p:cTn id="32" fill="hold" nodeType="afterGroup">
                            <p:stCondLst>
                              <p:cond delay="1000"/>
                            </p:stCondLst>
                            <p:childTnLst>
                              <p:par>
                                <p:cTn id="33" presetID="9" presetClass="entr" presetSubtype="0" fill="hold" nodeType="afterEffect">
                                  <p:stCondLst>
                                    <p:cond delay="0"/>
                                  </p:stCondLst>
                                  <p:childTnLst>
                                    <p:set>
                                      <p:cBhvr>
                                        <p:cTn id="34" dur="1" fill="hold">
                                          <p:stCondLst>
                                            <p:cond delay="0"/>
                                          </p:stCondLst>
                                        </p:cTn>
                                        <p:tgtEl>
                                          <p:spTgt spid="22534"/>
                                        </p:tgtEl>
                                        <p:attrNameLst>
                                          <p:attrName>style.visibility</p:attrName>
                                        </p:attrNameLst>
                                      </p:cBhvr>
                                      <p:to>
                                        <p:strVal val="visible"/>
                                      </p:to>
                                    </p:set>
                                    <p:animEffect transition="in" filter="dissolve">
                                      <p:cBhvr>
                                        <p:cTn id="35" dur="500"/>
                                        <p:tgtEl>
                                          <p:spTgt spid="22534"/>
                                        </p:tgtEl>
                                      </p:cBhvr>
                                    </p:animEffect>
                                  </p:childTnLst>
                                </p:cTn>
                              </p:par>
                            </p:childTnLst>
                          </p:cTn>
                        </p:par>
                        <p:par>
                          <p:cTn id="36" fill="hold" nodeType="afterGroup">
                            <p:stCondLst>
                              <p:cond delay="1500"/>
                            </p:stCondLst>
                            <p:childTnLst>
                              <p:par>
                                <p:cTn id="37" presetID="9" presetClass="entr" presetSubtype="0" fill="hold" nodeType="afterEffect">
                                  <p:stCondLst>
                                    <p:cond delay="0"/>
                                  </p:stCondLst>
                                  <p:childTnLst>
                                    <p:set>
                                      <p:cBhvr>
                                        <p:cTn id="38" dur="1" fill="hold">
                                          <p:stCondLst>
                                            <p:cond delay="0"/>
                                          </p:stCondLst>
                                        </p:cTn>
                                        <p:tgtEl>
                                          <p:spTgt spid="22549"/>
                                        </p:tgtEl>
                                        <p:attrNameLst>
                                          <p:attrName>style.visibility</p:attrName>
                                        </p:attrNameLst>
                                      </p:cBhvr>
                                      <p:to>
                                        <p:strVal val="visible"/>
                                      </p:to>
                                    </p:set>
                                    <p:animEffect transition="in" filter="dissolve">
                                      <p:cBhvr>
                                        <p:cTn id="39" dur="500"/>
                                        <p:tgtEl>
                                          <p:spTgt spid="22549"/>
                                        </p:tgtEl>
                                      </p:cBhvr>
                                    </p:animEffect>
                                  </p:childTnLst>
                                </p:cTn>
                              </p:par>
                            </p:childTnLst>
                          </p:cTn>
                        </p:par>
                        <p:par>
                          <p:cTn id="40" fill="hold" nodeType="afterGroup">
                            <p:stCondLst>
                              <p:cond delay="2000"/>
                            </p:stCondLst>
                            <p:childTnLst>
                              <p:par>
                                <p:cTn id="41" presetID="9" presetClass="entr" presetSubtype="0" fill="hold" nodeType="afterEffect">
                                  <p:stCondLst>
                                    <p:cond delay="0"/>
                                  </p:stCondLst>
                                  <p:childTnLst>
                                    <p:set>
                                      <p:cBhvr>
                                        <p:cTn id="42" dur="1" fill="hold">
                                          <p:stCondLst>
                                            <p:cond delay="0"/>
                                          </p:stCondLst>
                                        </p:cTn>
                                        <p:tgtEl>
                                          <p:spTgt spid="22547"/>
                                        </p:tgtEl>
                                        <p:attrNameLst>
                                          <p:attrName>style.visibility</p:attrName>
                                        </p:attrNameLst>
                                      </p:cBhvr>
                                      <p:to>
                                        <p:strVal val="visible"/>
                                      </p:to>
                                    </p:set>
                                    <p:animEffect transition="in" filter="dissolve">
                                      <p:cBhvr>
                                        <p:cTn id="43" dur="500"/>
                                        <p:tgtEl>
                                          <p:spTgt spid="225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4105DE3F-3022-1940-BBCB-183F9937B0AF}"/>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804C99B-6638-4112-97AC-2327E85836EC}" type="slidenum">
              <a:rPr lang="en-US" altLang="en-US"/>
              <a:pPr/>
              <a:t>26</a:t>
            </a:fld>
            <a:endParaRPr lang="en-US" altLang="en-US"/>
          </a:p>
        </p:txBody>
      </p:sp>
      <p:sp>
        <p:nvSpPr>
          <p:cNvPr id="23554" name="Rectangle 2">
            <a:extLst>
              <a:ext uri="{FF2B5EF4-FFF2-40B4-BE49-F238E27FC236}">
                <a16:creationId xmlns:a16="http://schemas.microsoft.com/office/drawing/2014/main" id="{37056241-863E-F5AA-495E-BBE91B02E8CF}"/>
              </a:ext>
            </a:extLst>
          </p:cNvPr>
          <p:cNvSpPr>
            <a:spLocks noGrp="1" noChangeArrowheads="1"/>
          </p:cNvSpPr>
          <p:nvPr>
            <p:ph type="title"/>
          </p:nvPr>
        </p:nvSpPr>
        <p:spPr>
          <a:xfrm>
            <a:off x="457200" y="0"/>
            <a:ext cx="8229600" cy="1139825"/>
          </a:xfrm>
        </p:spPr>
        <p:txBody>
          <a:bodyPr/>
          <a:lstStyle/>
          <a:p>
            <a:pPr eaLnBrk="1" hangingPunct="1">
              <a:defRPr/>
            </a:pPr>
            <a:r>
              <a:rPr lang="en-US" b="1" dirty="0"/>
              <a:t>The Most Important Question</a:t>
            </a:r>
          </a:p>
        </p:txBody>
      </p:sp>
      <p:sp>
        <p:nvSpPr>
          <p:cNvPr id="24580" name="AutoShape 3">
            <a:extLst>
              <a:ext uri="{FF2B5EF4-FFF2-40B4-BE49-F238E27FC236}">
                <a16:creationId xmlns:a16="http://schemas.microsoft.com/office/drawing/2014/main" id="{21750939-EB4A-9CBD-575E-C6B1B9BF163B}"/>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23556" name="Rectangle 4">
            <a:extLst>
              <a:ext uri="{FF2B5EF4-FFF2-40B4-BE49-F238E27FC236}">
                <a16:creationId xmlns:a16="http://schemas.microsoft.com/office/drawing/2014/main" id="{DD0319BA-830C-1EEA-9EAB-9E34D44979F3}"/>
              </a:ext>
            </a:extLst>
          </p:cNvPr>
          <p:cNvSpPr>
            <a:spLocks noGrp="1" noChangeArrowheads="1"/>
          </p:cNvSpPr>
          <p:nvPr>
            <p:ph type="body" idx="1"/>
          </p:nvPr>
        </p:nvSpPr>
        <p:spPr>
          <a:xfrm>
            <a:off x="457200" y="1143000"/>
            <a:ext cx="8229600" cy="838200"/>
          </a:xfrm>
        </p:spPr>
        <p:txBody>
          <a:bodyPr/>
          <a:lstStyle/>
          <a:p>
            <a:pPr eaLnBrk="1" hangingPunct="1">
              <a:defRPr/>
            </a:pPr>
            <a:r>
              <a:rPr lang="en-US"/>
              <a:t>Is not “</a:t>
            </a:r>
            <a:r>
              <a:rPr lang="en-US" b="1" u="sng"/>
              <a:t>WHY</a:t>
            </a:r>
            <a:r>
              <a:rPr lang="en-US"/>
              <a:t> do bad things happen?”</a:t>
            </a:r>
          </a:p>
          <a:p>
            <a:pPr eaLnBrk="1" hangingPunct="1">
              <a:buFont typeface="Wingdings" panose="05000000000000000000" pitchFamily="2" charset="2"/>
              <a:buNone/>
              <a:defRPr/>
            </a:pPr>
            <a:endParaRPr lang="en-US"/>
          </a:p>
        </p:txBody>
      </p:sp>
      <p:sp>
        <p:nvSpPr>
          <p:cNvPr id="23557" name="Text Box 5">
            <a:extLst>
              <a:ext uri="{FF2B5EF4-FFF2-40B4-BE49-F238E27FC236}">
                <a16:creationId xmlns:a16="http://schemas.microsoft.com/office/drawing/2014/main" id="{A54AF126-E044-AD8A-CFB1-5CCA305093AF}"/>
              </a:ext>
            </a:extLst>
          </p:cNvPr>
          <p:cNvSpPr txBox="1">
            <a:spLocks noChangeArrowheads="1"/>
          </p:cNvSpPr>
          <p:nvPr/>
        </p:nvSpPr>
        <p:spPr bwMode="auto">
          <a:xfrm>
            <a:off x="838200" y="2362200"/>
            <a:ext cx="66294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spcBef>
                <a:spcPct val="50000"/>
              </a:spcBef>
            </a:pPr>
            <a:r>
              <a:rPr lang="en-US" altLang="en-US" sz="5400" b="1" dirty="0">
                <a:solidFill>
                  <a:srgbClr val="FFFF00"/>
                </a:solidFill>
              </a:rPr>
              <a:t>But How Will We Respond When They Do Happen</a:t>
            </a:r>
          </a:p>
        </p:txBody>
      </p:sp>
      <p:pic>
        <p:nvPicPr>
          <p:cNvPr id="24583" name="Picture 6" descr="MCj04348590000[1]">
            <a:extLst>
              <a:ext uri="{FF2B5EF4-FFF2-40B4-BE49-F238E27FC236}">
                <a16:creationId xmlns:a16="http://schemas.microsoft.com/office/drawing/2014/main" id="{C88FF5F7-77C2-839B-61B9-907E5F5B5E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3581400"/>
            <a:ext cx="1676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4" name="Text Box 8">
            <a:extLst>
              <a:ext uri="{FF2B5EF4-FFF2-40B4-BE49-F238E27FC236}">
                <a16:creationId xmlns:a16="http://schemas.microsoft.com/office/drawing/2014/main" id="{7C64547D-57F3-B2E8-4924-F9FE9DCAFF96}"/>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20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556">
                                            <p:txEl>
                                              <p:pRg st="0" end="0"/>
                                            </p:txEl>
                                          </p:spTgt>
                                        </p:tgtEl>
                                        <p:attrNameLst>
                                          <p:attrName>style.visibility</p:attrName>
                                        </p:attrNameLst>
                                      </p:cBhvr>
                                      <p:to>
                                        <p:strVal val="visible"/>
                                      </p:to>
                                    </p:set>
                                    <p:animEffect transition="in" filter="dissolve">
                                      <p:cBhvr>
                                        <p:cTn id="7" dur="500"/>
                                        <p:tgtEl>
                                          <p:spTgt spid="2355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23557"/>
                                        </p:tgtEl>
                                        <p:attrNameLst>
                                          <p:attrName>style.visibility</p:attrName>
                                        </p:attrNameLst>
                                      </p:cBhvr>
                                      <p:to>
                                        <p:strVal val="visible"/>
                                      </p:to>
                                    </p:set>
                                    <p:anim calcmode="lin" valueType="num">
                                      <p:cBhvr>
                                        <p:cTn id="12" dur="1000" fill="hold"/>
                                        <p:tgtEl>
                                          <p:spTgt spid="23557"/>
                                        </p:tgtEl>
                                        <p:attrNameLst>
                                          <p:attrName>ppt_w</p:attrName>
                                        </p:attrNameLst>
                                      </p:cBhvr>
                                      <p:tavLst>
                                        <p:tav tm="0">
                                          <p:val>
                                            <p:fltVal val="0"/>
                                          </p:val>
                                        </p:tav>
                                        <p:tav tm="100000">
                                          <p:val>
                                            <p:strVal val="#ppt_w"/>
                                          </p:val>
                                        </p:tav>
                                      </p:tavLst>
                                    </p:anim>
                                    <p:anim calcmode="lin" valueType="num">
                                      <p:cBhvr>
                                        <p:cTn id="13" dur="1000" fill="hold"/>
                                        <p:tgtEl>
                                          <p:spTgt spid="2355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build="p"/>
      <p:bldP spid="2355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8F727AF-D46B-4EC2-F1BE-6BE87919BBBC}"/>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D96DBD78-EC4B-4E98-AD3E-5369CCCFF215}" type="slidenum">
              <a:rPr lang="en-US" altLang="en-US"/>
              <a:pPr/>
              <a:t>27</a:t>
            </a:fld>
            <a:endParaRPr lang="en-US" altLang="en-US"/>
          </a:p>
        </p:txBody>
      </p:sp>
      <p:sp>
        <p:nvSpPr>
          <p:cNvPr id="32770" name="Rectangle 2">
            <a:extLst>
              <a:ext uri="{FF2B5EF4-FFF2-40B4-BE49-F238E27FC236}">
                <a16:creationId xmlns:a16="http://schemas.microsoft.com/office/drawing/2014/main" id="{00AB8E84-34EE-76D0-8C22-2F1C586BCE13}"/>
              </a:ext>
            </a:extLst>
          </p:cNvPr>
          <p:cNvSpPr>
            <a:spLocks noGrp="1" noChangeArrowheads="1"/>
          </p:cNvSpPr>
          <p:nvPr>
            <p:ph type="title"/>
          </p:nvPr>
        </p:nvSpPr>
        <p:spPr>
          <a:xfrm>
            <a:off x="457200" y="1"/>
            <a:ext cx="8229600" cy="762000"/>
          </a:xfrm>
        </p:spPr>
        <p:txBody>
          <a:bodyPr/>
          <a:lstStyle/>
          <a:p>
            <a:pPr eaLnBrk="1" hangingPunct="1">
              <a:defRPr/>
            </a:pPr>
            <a:r>
              <a:rPr lang="en-US" b="1" dirty="0"/>
              <a:t>What We Must </a:t>
            </a:r>
            <a:r>
              <a:rPr lang="en-US" b="1" i="1" u="sng" dirty="0"/>
              <a:t>Not</a:t>
            </a:r>
            <a:r>
              <a:rPr lang="en-US" b="1" dirty="0"/>
              <a:t> Do!</a:t>
            </a:r>
          </a:p>
        </p:txBody>
      </p:sp>
      <p:sp>
        <p:nvSpPr>
          <p:cNvPr id="25604" name="AutoShape 3">
            <a:extLst>
              <a:ext uri="{FF2B5EF4-FFF2-40B4-BE49-F238E27FC236}">
                <a16:creationId xmlns:a16="http://schemas.microsoft.com/office/drawing/2014/main" id="{2ED16C6F-A0B4-B400-36A5-C3E593F06C9B}"/>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32772" name="Rectangle 4">
            <a:extLst>
              <a:ext uri="{FF2B5EF4-FFF2-40B4-BE49-F238E27FC236}">
                <a16:creationId xmlns:a16="http://schemas.microsoft.com/office/drawing/2014/main" id="{03ECA6BB-527E-A781-675E-D30CDDC130D0}"/>
              </a:ext>
            </a:extLst>
          </p:cNvPr>
          <p:cNvSpPr>
            <a:spLocks noGrp="1" noChangeArrowheads="1"/>
          </p:cNvSpPr>
          <p:nvPr>
            <p:ph type="body" idx="1"/>
          </p:nvPr>
        </p:nvSpPr>
        <p:spPr>
          <a:xfrm>
            <a:off x="381000" y="838200"/>
            <a:ext cx="8458200" cy="5405438"/>
          </a:xfrm>
        </p:spPr>
        <p:txBody>
          <a:bodyPr/>
          <a:lstStyle/>
          <a:p>
            <a:pPr eaLnBrk="1" hangingPunct="1">
              <a:lnSpc>
                <a:spcPct val="80000"/>
              </a:lnSpc>
              <a:defRPr/>
            </a:pPr>
            <a:r>
              <a:rPr lang="en-US" sz="2400" b="1" dirty="0"/>
              <a:t>We must not </a:t>
            </a:r>
            <a:r>
              <a:rPr lang="en-US" sz="2400" b="1" u="sng" dirty="0">
                <a:solidFill>
                  <a:srgbClr val="FFFF00"/>
                </a:solidFill>
              </a:rPr>
              <a:t>ENVY</a:t>
            </a:r>
            <a:r>
              <a:rPr lang="en-US" sz="2400" b="1" dirty="0">
                <a:solidFill>
                  <a:srgbClr val="FFFF00"/>
                </a:solidFill>
              </a:rPr>
              <a:t> </a:t>
            </a:r>
            <a:r>
              <a:rPr lang="en-US" sz="2400" b="1" dirty="0"/>
              <a:t>the wicked!</a:t>
            </a:r>
          </a:p>
          <a:p>
            <a:pPr lvl="2" eaLnBrk="1" hangingPunct="1">
              <a:lnSpc>
                <a:spcPct val="80000"/>
              </a:lnSpc>
              <a:defRPr/>
            </a:pPr>
            <a:r>
              <a:rPr lang="en-US" sz="2200" b="1" dirty="0">
                <a:solidFill>
                  <a:srgbClr val="FF0000"/>
                </a:solidFill>
              </a:rPr>
              <a:t>Psalm 73:2-3</a:t>
            </a:r>
          </a:p>
          <a:p>
            <a:pPr lvl="1" eaLnBrk="1" hangingPunct="1">
              <a:lnSpc>
                <a:spcPct val="80000"/>
              </a:lnSpc>
              <a:defRPr/>
            </a:pPr>
            <a:r>
              <a:rPr lang="en-US" sz="2200" dirty="0"/>
              <a:t>Their destiny is everlasting destruction!</a:t>
            </a:r>
          </a:p>
          <a:p>
            <a:pPr lvl="2" eaLnBrk="1" hangingPunct="1">
              <a:lnSpc>
                <a:spcPct val="80000"/>
              </a:lnSpc>
              <a:defRPr/>
            </a:pPr>
            <a:r>
              <a:rPr lang="en-US" sz="2200" b="1" dirty="0">
                <a:solidFill>
                  <a:srgbClr val="FF0000"/>
                </a:solidFill>
              </a:rPr>
              <a:t>Psalm 73:15-20</a:t>
            </a:r>
          </a:p>
          <a:p>
            <a:pPr eaLnBrk="1" hangingPunct="1">
              <a:lnSpc>
                <a:spcPct val="80000"/>
              </a:lnSpc>
              <a:defRPr/>
            </a:pPr>
            <a:r>
              <a:rPr lang="en-US" sz="2400" b="1" dirty="0"/>
              <a:t>We must not </a:t>
            </a:r>
            <a:r>
              <a:rPr lang="en-US" sz="2400" b="1" u="sng" dirty="0">
                <a:solidFill>
                  <a:srgbClr val="FFFF00"/>
                </a:solidFill>
              </a:rPr>
              <a:t>BLAME</a:t>
            </a:r>
            <a:r>
              <a:rPr lang="en-US" sz="2400" b="1" dirty="0">
                <a:solidFill>
                  <a:srgbClr val="FFFF00"/>
                </a:solidFill>
              </a:rPr>
              <a:t> </a:t>
            </a:r>
            <a:r>
              <a:rPr lang="en-US" sz="2400" b="1" dirty="0"/>
              <a:t>God!</a:t>
            </a:r>
          </a:p>
          <a:p>
            <a:pPr lvl="1" eaLnBrk="1" hangingPunct="1">
              <a:lnSpc>
                <a:spcPct val="80000"/>
              </a:lnSpc>
              <a:defRPr/>
            </a:pPr>
            <a:r>
              <a:rPr lang="en-US" sz="2200" dirty="0"/>
              <a:t>Remember Job!</a:t>
            </a:r>
          </a:p>
          <a:p>
            <a:pPr lvl="2" algn="ctr" eaLnBrk="1" hangingPunct="1">
              <a:lnSpc>
                <a:spcPct val="80000"/>
              </a:lnSpc>
              <a:defRPr/>
            </a:pPr>
            <a:r>
              <a:rPr lang="en-US" sz="2200" i="1" dirty="0"/>
              <a:t>“Through all this Job did not sin nor did he blame God.” </a:t>
            </a:r>
            <a:r>
              <a:rPr lang="en-US" sz="2200" b="1" dirty="0">
                <a:solidFill>
                  <a:srgbClr val="FF0000"/>
                </a:solidFill>
              </a:rPr>
              <a:t>(Job 1:22)</a:t>
            </a:r>
          </a:p>
          <a:p>
            <a:pPr eaLnBrk="1" hangingPunct="1">
              <a:lnSpc>
                <a:spcPct val="80000"/>
              </a:lnSpc>
              <a:defRPr/>
            </a:pPr>
            <a:r>
              <a:rPr lang="en-US" sz="2400" b="1" dirty="0"/>
              <a:t>We must not </a:t>
            </a:r>
            <a:r>
              <a:rPr lang="en-US" sz="2400" b="1" u="sng" dirty="0">
                <a:solidFill>
                  <a:srgbClr val="FFFF00"/>
                </a:solidFill>
              </a:rPr>
              <a:t>DEPART</a:t>
            </a:r>
            <a:r>
              <a:rPr lang="en-US" sz="2400" b="1" dirty="0"/>
              <a:t> from God!</a:t>
            </a:r>
          </a:p>
          <a:p>
            <a:pPr lvl="1" algn="ctr" eaLnBrk="1" hangingPunct="1">
              <a:lnSpc>
                <a:spcPct val="80000"/>
              </a:lnSpc>
              <a:defRPr/>
            </a:pPr>
            <a:r>
              <a:rPr lang="en-US" sz="2200" i="1" dirty="0"/>
              <a:t>“Take care, brethren, that there not be in any one of you an evil, unbelieving heart that falls away from the living God. But encourage one another day after day, as long as it is still called ‘Today,’ so that none of you will be hardened by the deceitfulness of sin.” </a:t>
            </a:r>
            <a:r>
              <a:rPr lang="en-US" sz="2200" b="1" dirty="0">
                <a:solidFill>
                  <a:srgbClr val="FF0000"/>
                </a:solidFill>
              </a:rPr>
              <a:t>(Hebrews 3:12-13)</a:t>
            </a:r>
          </a:p>
          <a:p>
            <a:pPr eaLnBrk="1" hangingPunct="1">
              <a:lnSpc>
                <a:spcPct val="80000"/>
              </a:lnSpc>
              <a:defRPr/>
            </a:pPr>
            <a:endParaRPr lang="en-US" sz="2000" dirty="0"/>
          </a:p>
          <a:p>
            <a:pPr eaLnBrk="1" hangingPunct="1">
              <a:lnSpc>
                <a:spcPct val="80000"/>
              </a:lnSpc>
              <a:buFont typeface="Wingdings" panose="05000000000000000000" pitchFamily="2" charset="2"/>
              <a:buNone/>
              <a:defRPr/>
            </a:pPr>
            <a:endParaRPr lang="en-US" sz="1800" dirty="0"/>
          </a:p>
        </p:txBody>
      </p:sp>
      <p:sp>
        <p:nvSpPr>
          <p:cNvPr id="25606" name="Text Box 6">
            <a:extLst>
              <a:ext uri="{FF2B5EF4-FFF2-40B4-BE49-F238E27FC236}">
                <a16:creationId xmlns:a16="http://schemas.microsoft.com/office/drawing/2014/main" id="{3A2467D6-AAE0-1EF3-A097-6FE691323151}"/>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21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772">
                                            <p:txEl>
                                              <p:pRg st="0" end="0"/>
                                            </p:txEl>
                                          </p:spTgt>
                                        </p:tgtEl>
                                        <p:attrNameLst>
                                          <p:attrName>style.visibility</p:attrName>
                                        </p:attrNameLst>
                                      </p:cBhvr>
                                      <p:to>
                                        <p:strVal val="visible"/>
                                      </p:to>
                                    </p:set>
                                    <p:animEffect transition="in" filter="dissolve">
                                      <p:cBhvr>
                                        <p:cTn id="7" dur="500"/>
                                        <p:tgtEl>
                                          <p:spTgt spid="32772">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2772">
                                            <p:txEl>
                                              <p:pRg st="1" end="1"/>
                                            </p:txEl>
                                          </p:spTgt>
                                        </p:tgtEl>
                                        <p:attrNameLst>
                                          <p:attrName>style.visibility</p:attrName>
                                        </p:attrNameLst>
                                      </p:cBhvr>
                                      <p:to>
                                        <p:strVal val="visible"/>
                                      </p:to>
                                    </p:set>
                                    <p:animEffect transition="in" filter="dissolve">
                                      <p:cBhvr>
                                        <p:cTn id="10" dur="500"/>
                                        <p:tgtEl>
                                          <p:spTgt spid="32772">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2772">
                                            <p:txEl>
                                              <p:pRg st="2" end="2"/>
                                            </p:txEl>
                                          </p:spTgt>
                                        </p:tgtEl>
                                        <p:attrNameLst>
                                          <p:attrName>style.visibility</p:attrName>
                                        </p:attrNameLst>
                                      </p:cBhvr>
                                      <p:to>
                                        <p:strVal val="visible"/>
                                      </p:to>
                                    </p:set>
                                    <p:animEffect transition="in" filter="dissolve">
                                      <p:cBhvr>
                                        <p:cTn id="15" dur="500"/>
                                        <p:tgtEl>
                                          <p:spTgt spid="32772">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2772">
                                            <p:txEl>
                                              <p:pRg st="3" end="3"/>
                                            </p:txEl>
                                          </p:spTgt>
                                        </p:tgtEl>
                                        <p:attrNameLst>
                                          <p:attrName>style.visibility</p:attrName>
                                        </p:attrNameLst>
                                      </p:cBhvr>
                                      <p:to>
                                        <p:strVal val="visible"/>
                                      </p:to>
                                    </p:set>
                                    <p:animEffect transition="in" filter="dissolve">
                                      <p:cBhvr>
                                        <p:cTn id="18" dur="500"/>
                                        <p:tgtEl>
                                          <p:spTgt spid="32772">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32772">
                                            <p:txEl>
                                              <p:pRg st="4" end="4"/>
                                            </p:txEl>
                                          </p:spTgt>
                                        </p:tgtEl>
                                        <p:attrNameLst>
                                          <p:attrName>style.visibility</p:attrName>
                                        </p:attrNameLst>
                                      </p:cBhvr>
                                      <p:to>
                                        <p:strVal val="visible"/>
                                      </p:to>
                                    </p:set>
                                    <p:animEffect transition="in" filter="dissolve">
                                      <p:cBhvr>
                                        <p:cTn id="23" dur="500"/>
                                        <p:tgtEl>
                                          <p:spTgt spid="32772">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32772">
                                            <p:txEl>
                                              <p:pRg st="5" end="5"/>
                                            </p:txEl>
                                          </p:spTgt>
                                        </p:tgtEl>
                                        <p:attrNameLst>
                                          <p:attrName>style.visibility</p:attrName>
                                        </p:attrNameLst>
                                      </p:cBhvr>
                                      <p:to>
                                        <p:strVal val="visible"/>
                                      </p:to>
                                    </p:set>
                                    <p:animEffect transition="in" filter="dissolve">
                                      <p:cBhvr>
                                        <p:cTn id="28" dur="500"/>
                                        <p:tgtEl>
                                          <p:spTgt spid="32772">
                                            <p:txEl>
                                              <p:pRg st="5" end="5"/>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32772">
                                            <p:txEl>
                                              <p:pRg st="6" end="6"/>
                                            </p:txEl>
                                          </p:spTgt>
                                        </p:tgtEl>
                                        <p:attrNameLst>
                                          <p:attrName>style.visibility</p:attrName>
                                        </p:attrNameLst>
                                      </p:cBhvr>
                                      <p:to>
                                        <p:strVal val="visible"/>
                                      </p:to>
                                    </p:set>
                                    <p:animEffect transition="in" filter="dissolve">
                                      <p:cBhvr>
                                        <p:cTn id="33" dur="500"/>
                                        <p:tgtEl>
                                          <p:spTgt spid="32772">
                                            <p:txEl>
                                              <p:pRg st="6" end="6"/>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32772">
                                            <p:txEl>
                                              <p:pRg st="7" end="7"/>
                                            </p:txEl>
                                          </p:spTgt>
                                        </p:tgtEl>
                                        <p:attrNameLst>
                                          <p:attrName>style.visibility</p:attrName>
                                        </p:attrNameLst>
                                      </p:cBhvr>
                                      <p:to>
                                        <p:strVal val="visible"/>
                                      </p:to>
                                    </p:set>
                                    <p:animEffect transition="in" filter="dissolve">
                                      <p:cBhvr>
                                        <p:cTn id="38" dur="500"/>
                                        <p:tgtEl>
                                          <p:spTgt spid="32772">
                                            <p:txEl>
                                              <p:pRg st="7" end="7"/>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32772">
                                            <p:txEl>
                                              <p:pRg st="8" end="8"/>
                                            </p:txEl>
                                          </p:spTgt>
                                        </p:tgtEl>
                                        <p:attrNameLst>
                                          <p:attrName>style.visibility</p:attrName>
                                        </p:attrNameLst>
                                      </p:cBhvr>
                                      <p:to>
                                        <p:strVal val="visible"/>
                                      </p:to>
                                    </p:set>
                                    <p:animEffect transition="in" filter="dissolve">
                                      <p:cBhvr>
                                        <p:cTn id="43" dur="500"/>
                                        <p:tgtEl>
                                          <p:spTgt spid="3277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7674EA58-E60B-A7FF-404F-421AEFA11853}"/>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D4C64E5-EED9-47B9-B39E-17ADAB38DF29}" type="slidenum">
              <a:rPr lang="en-US" altLang="en-US"/>
              <a:pPr/>
              <a:t>28</a:t>
            </a:fld>
            <a:endParaRPr lang="en-US" altLang="en-US"/>
          </a:p>
        </p:txBody>
      </p:sp>
      <p:sp>
        <p:nvSpPr>
          <p:cNvPr id="26627" name="AutoShape 3">
            <a:extLst>
              <a:ext uri="{FF2B5EF4-FFF2-40B4-BE49-F238E27FC236}">
                <a16:creationId xmlns:a16="http://schemas.microsoft.com/office/drawing/2014/main" id="{4054DCC8-AFFC-EF07-3D81-2A4AB59A01B9}"/>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33796" name="Rectangle 4">
            <a:extLst>
              <a:ext uri="{FF2B5EF4-FFF2-40B4-BE49-F238E27FC236}">
                <a16:creationId xmlns:a16="http://schemas.microsoft.com/office/drawing/2014/main" id="{66297069-D9A1-DFE9-EED6-CF351649AB91}"/>
              </a:ext>
            </a:extLst>
          </p:cNvPr>
          <p:cNvSpPr>
            <a:spLocks noGrp="1" noChangeArrowheads="1"/>
          </p:cNvSpPr>
          <p:nvPr>
            <p:ph type="body" idx="1"/>
          </p:nvPr>
        </p:nvSpPr>
        <p:spPr>
          <a:xfrm>
            <a:off x="304800" y="914401"/>
            <a:ext cx="8534400" cy="5867400"/>
          </a:xfrm>
        </p:spPr>
        <p:txBody>
          <a:bodyPr/>
          <a:lstStyle/>
          <a:p>
            <a:pPr eaLnBrk="1" hangingPunct="1">
              <a:lnSpc>
                <a:spcPct val="80000"/>
              </a:lnSpc>
              <a:defRPr/>
            </a:pPr>
            <a:r>
              <a:rPr lang="en-US" sz="2600" dirty="0">
                <a:effectLst>
                  <a:outerShdw blurRad="38100" dist="38100" dir="2700000" algn="tl">
                    <a:srgbClr val="000000">
                      <a:alpha val="43137"/>
                    </a:srgbClr>
                  </a:outerShdw>
                </a:effectLst>
              </a:rPr>
              <a:t>God is not the author of bad things, but of good.</a:t>
            </a:r>
          </a:p>
          <a:p>
            <a:pPr algn="ctr" eaLnBrk="1" hangingPunct="1">
              <a:lnSpc>
                <a:spcPct val="80000"/>
              </a:lnSpc>
              <a:buNone/>
              <a:defRPr/>
            </a:pPr>
            <a:r>
              <a:rPr lang="en-US" sz="2400" i="1" dirty="0">
                <a:effectLst/>
              </a:rPr>
              <a:t>“Every good thing given and every perfect gift is from above, coming down from the Father of lights, with whom there is no variation or shifting shadow.” </a:t>
            </a:r>
            <a:r>
              <a:rPr lang="en-US" sz="2400" b="1" dirty="0">
                <a:solidFill>
                  <a:srgbClr val="FF0000"/>
                </a:solidFill>
                <a:effectLst/>
              </a:rPr>
              <a:t>(James 1:17) </a:t>
            </a:r>
          </a:p>
          <a:p>
            <a:pPr eaLnBrk="1" hangingPunct="1">
              <a:lnSpc>
                <a:spcPct val="80000"/>
              </a:lnSpc>
              <a:defRPr/>
            </a:pPr>
            <a:r>
              <a:rPr lang="en-US" sz="2600" dirty="0">
                <a:effectLst>
                  <a:outerShdw blurRad="38100" dist="38100" dir="2700000" algn="tl">
                    <a:srgbClr val="000000">
                      <a:alpha val="43137"/>
                    </a:srgbClr>
                  </a:outerShdw>
                </a:effectLst>
              </a:rPr>
              <a:t>The devil is the source of our problems, not God.</a:t>
            </a:r>
          </a:p>
          <a:p>
            <a:pPr algn="ctr" eaLnBrk="1" hangingPunct="1">
              <a:lnSpc>
                <a:spcPct val="80000"/>
              </a:lnSpc>
              <a:buNone/>
              <a:defRPr/>
            </a:pPr>
            <a:r>
              <a:rPr lang="en-US" sz="2400" i="1" dirty="0">
                <a:effectLst/>
              </a:rPr>
              <a:t>“Be of sober spirit, be on the alert. Your adversary, the devil, prowls around like a roaring lion, seeking someone to devour.” </a:t>
            </a:r>
            <a:r>
              <a:rPr lang="en-US" sz="2400" b="1" dirty="0">
                <a:solidFill>
                  <a:srgbClr val="FF0000"/>
                </a:solidFill>
                <a:effectLst/>
              </a:rPr>
              <a:t>(1 Peter 5:8)</a:t>
            </a:r>
          </a:p>
          <a:p>
            <a:pPr algn="just" eaLnBrk="1" hangingPunct="1">
              <a:lnSpc>
                <a:spcPct val="80000"/>
              </a:lnSpc>
              <a:buFont typeface="Wingdings" panose="05000000000000000000" pitchFamily="2" charset="2"/>
              <a:buNone/>
              <a:defRPr/>
            </a:pPr>
            <a:endParaRPr lang="en-US" sz="2000" dirty="0">
              <a:effectLst/>
            </a:endParaRPr>
          </a:p>
          <a:p>
            <a:pPr eaLnBrk="1" hangingPunct="1">
              <a:lnSpc>
                <a:spcPct val="80000"/>
              </a:lnSpc>
              <a:defRPr/>
            </a:pPr>
            <a:r>
              <a:rPr lang="en-US" sz="2600" dirty="0">
                <a:effectLst>
                  <a:outerShdw blurRad="38100" dist="38100" dir="2700000" algn="tl">
                    <a:srgbClr val="000000">
                      <a:alpha val="43137"/>
                    </a:srgbClr>
                  </a:outerShdw>
                </a:effectLst>
              </a:rPr>
              <a:t>We must be careful that we not falsely charge God with our troubles. He is not the cause of the troubles — He is the help and deliverance from them!</a:t>
            </a:r>
            <a:endParaRPr lang="en-US" sz="2600" i="1" dirty="0">
              <a:effectLst>
                <a:outerShdw blurRad="38100" dist="38100" dir="2700000" algn="tl">
                  <a:srgbClr val="000000">
                    <a:alpha val="43137"/>
                  </a:srgbClr>
                </a:outerShdw>
              </a:effectLst>
            </a:endParaRPr>
          </a:p>
        </p:txBody>
      </p:sp>
      <p:sp>
        <p:nvSpPr>
          <p:cNvPr id="26630" name="Text Box 7">
            <a:extLst>
              <a:ext uri="{FF2B5EF4-FFF2-40B4-BE49-F238E27FC236}">
                <a16:creationId xmlns:a16="http://schemas.microsoft.com/office/drawing/2014/main" id="{6540A172-CAD8-21BC-5931-D80DAEAF4872}"/>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22</a:t>
            </a:r>
          </a:p>
        </p:txBody>
      </p:sp>
      <p:sp>
        <p:nvSpPr>
          <p:cNvPr id="2" name="Rectangle 2">
            <a:extLst>
              <a:ext uri="{FF2B5EF4-FFF2-40B4-BE49-F238E27FC236}">
                <a16:creationId xmlns:a16="http://schemas.microsoft.com/office/drawing/2014/main" id="{398E1E33-6A43-6BF2-0CCE-3F1544AB4D2F}"/>
              </a:ext>
            </a:extLst>
          </p:cNvPr>
          <p:cNvSpPr>
            <a:spLocks noGrp="1" noChangeArrowheads="1"/>
          </p:cNvSpPr>
          <p:nvPr>
            <p:ph type="title"/>
          </p:nvPr>
        </p:nvSpPr>
        <p:spPr>
          <a:xfrm>
            <a:off x="457200" y="1"/>
            <a:ext cx="8229600" cy="914400"/>
          </a:xfrm>
        </p:spPr>
        <p:txBody>
          <a:bodyPr/>
          <a:lstStyle/>
          <a:p>
            <a:pPr eaLnBrk="1" hangingPunct="1">
              <a:defRPr/>
            </a:pPr>
            <a:r>
              <a:rPr lang="en-US" b="1" dirty="0"/>
              <a:t>What We </a:t>
            </a:r>
            <a:r>
              <a:rPr lang="en-US" b="1" i="1" u="sng" dirty="0"/>
              <a:t>Must</a:t>
            </a:r>
            <a:r>
              <a:rPr lang="en-US" b="1" dirty="0"/>
              <a:t> Remember: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796">
                                            <p:txEl>
                                              <p:pRg st="0" end="0"/>
                                            </p:txEl>
                                          </p:spTgt>
                                        </p:tgtEl>
                                        <p:attrNameLst>
                                          <p:attrName>style.visibility</p:attrName>
                                        </p:attrNameLst>
                                      </p:cBhvr>
                                      <p:to>
                                        <p:strVal val="visible"/>
                                      </p:to>
                                    </p:set>
                                    <p:animEffect transition="in" filter="dissolve">
                                      <p:cBhvr>
                                        <p:cTn id="7" dur="500"/>
                                        <p:tgtEl>
                                          <p:spTgt spid="337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796">
                                            <p:txEl>
                                              <p:pRg st="1" end="1"/>
                                            </p:txEl>
                                          </p:spTgt>
                                        </p:tgtEl>
                                        <p:attrNameLst>
                                          <p:attrName>style.visibility</p:attrName>
                                        </p:attrNameLst>
                                      </p:cBhvr>
                                      <p:to>
                                        <p:strVal val="visible"/>
                                      </p:to>
                                    </p:set>
                                    <p:animEffect transition="in" filter="dissolve">
                                      <p:cBhvr>
                                        <p:cTn id="12" dur="500"/>
                                        <p:tgtEl>
                                          <p:spTgt spid="3379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3796">
                                            <p:txEl>
                                              <p:pRg st="2" end="2"/>
                                            </p:txEl>
                                          </p:spTgt>
                                        </p:tgtEl>
                                        <p:attrNameLst>
                                          <p:attrName>style.visibility</p:attrName>
                                        </p:attrNameLst>
                                      </p:cBhvr>
                                      <p:to>
                                        <p:strVal val="visible"/>
                                      </p:to>
                                    </p:set>
                                    <p:animEffect transition="in" filter="dissolve">
                                      <p:cBhvr>
                                        <p:cTn id="17" dur="500"/>
                                        <p:tgtEl>
                                          <p:spTgt spid="3379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3796">
                                            <p:txEl>
                                              <p:pRg st="3" end="3"/>
                                            </p:txEl>
                                          </p:spTgt>
                                        </p:tgtEl>
                                        <p:attrNameLst>
                                          <p:attrName>style.visibility</p:attrName>
                                        </p:attrNameLst>
                                      </p:cBhvr>
                                      <p:to>
                                        <p:strVal val="visible"/>
                                      </p:to>
                                    </p:set>
                                    <p:animEffect transition="in" filter="dissolve">
                                      <p:cBhvr>
                                        <p:cTn id="22" dur="500"/>
                                        <p:tgtEl>
                                          <p:spTgt spid="3379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3796">
                                            <p:txEl>
                                              <p:pRg st="5" end="5"/>
                                            </p:txEl>
                                          </p:spTgt>
                                        </p:tgtEl>
                                        <p:attrNameLst>
                                          <p:attrName>style.visibility</p:attrName>
                                        </p:attrNameLst>
                                      </p:cBhvr>
                                      <p:to>
                                        <p:strVal val="visible"/>
                                      </p:to>
                                    </p:set>
                                    <p:animEffect transition="in" filter="dissolve">
                                      <p:cBhvr>
                                        <p:cTn id="27" dur="500"/>
                                        <p:tgtEl>
                                          <p:spTgt spid="3379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48202-6293-C58E-44A8-F391C83CD42D}"/>
            </a:ext>
          </a:extLst>
        </p:cNvPr>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F027A6FB-8732-1EAB-C071-EA8539065167}"/>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D4C64E5-EED9-47B9-B39E-17ADAB38DF29}" type="slidenum">
              <a:rPr lang="en-US" altLang="en-US"/>
              <a:pPr/>
              <a:t>29</a:t>
            </a:fld>
            <a:endParaRPr lang="en-US" altLang="en-US"/>
          </a:p>
        </p:txBody>
      </p:sp>
      <p:sp>
        <p:nvSpPr>
          <p:cNvPr id="26627" name="AutoShape 3">
            <a:extLst>
              <a:ext uri="{FF2B5EF4-FFF2-40B4-BE49-F238E27FC236}">
                <a16:creationId xmlns:a16="http://schemas.microsoft.com/office/drawing/2014/main" id="{528C18BE-9D0B-8C94-2AF1-ECCA44D3600E}"/>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33796" name="Rectangle 4">
            <a:extLst>
              <a:ext uri="{FF2B5EF4-FFF2-40B4-BE49-F238E27FC236}">
                <a16:creationId xmlns:a16="http://schemas.microsoft.com/office/drawing/2014/main" id="{6627ED9D-AEBE-9369-02A2-4F503241BCBC}"/>
              </a:ext>
            </a:extLst>
          </p:cNvPr>
          <p:cNvSpPr>
            <a:spLocks noGrp="1" noChangeArrowheads="1"/>
          </p:cNvSpPr>
          <p:nvPr>
            <p:ph type="body" idx="1"/>
          </p:nvPr>
        </p:nvSpPr>
        <p:spPr>
          <a:xfrm>
            <a:off x="304800" y="914401"/>
            <a:ext cx="8610600" cy="5867400"/>
          </a:xfrm>
        </p:spPr>
        <p:txBody>
          <a:bodyPr/>
          <a:lstStyle/>
          <a:p>
            <a:pPr eaLnBrk="1" hangingPunct="1">
              <a:lnSpc>
                <a:spcPct val="80000"/>
              </a:lnSpc>
              <a:defRPr/>
            </a:pPr>
            <a:r>
              <a:rPr lang="en-US" sz="2600" dirty="0">
                <a:effectLst>
                  <a:outerShdw blurRad="38100" dist="38100" dir="2700000" algn="tl">
                    <a:srgbClr val="000000">
                      <a:alpha val="43137"/>
                    </a:srgbClr>
                  </a:outerShdw>
                </a:effectLst>
              </a:rPr>
              <a:t>Nothing in this life compares to what God has prepared for us.</a:t>
            </a:r>
          </a:p>
          <a:p>
            <a:pPr algn="ctr" eaLnBrk="1" hangingPunct="1">
              <a:lnSpc>
                <a:spcPct val="80000"/>
              </a:lnSpc>
              <a:buNone/>
              <a:defRPr/>
            </a:pPr>
            <a:r>
              <a:rPr lang="en-US" sz="2400" i="1" dirty="0">
                <a:effectLst/>
              </a:rPr>
              <a:t>“For I consider that the sufferings of this present time are not worthy to be compared with the glory that is to be revealed to us. For the anxious longing of the creation waits eagerly for the revealing of the sons of God.” </a:t>
            </a:r>
            <a:r>
              <a:rPr lang="en-US" sz="2400" b="1" dirty="0">
                <a:solidFill>
                  <a:srgbClr val="FF0000"/>
                </a:solidFill>
                <a:effectLst/>
              </a:rPr>
              <a:t>(Romans 8:18) </a:t>
            </a:r>
          </a:p>
          <a:p>
            <a:pPr eaLnBrk="1" hangingPunct="1">
              <a:lnSpc>
                <a:spcPct val="80000"/>
              </a:lnSpc>
              <a:buFont typeface="Wingdings" panose="05000000000000000000" pitchFamily="2" charset="2"/>
              <a:buNone/>
              <a:defRPr/>
            </a:pPr>
            <a:endParaRPr lang="en-US" sz="2600" dirty="0">
              <a:effectLst>
                <a:outerShdw blurRad="38100" dist="38100" dir="2700000" algn="tl">
                  <a:srgbClr val="000000">
                    <a:alpha val="43137"/>
                  </a:srgbClr>
                </a:outerShdw>
              </a:effectLst>
            </a:endParaRPr>
          </a:p>
          <a:p>
            <a:pPr eaLnBrk="1" hangingPunct="1">
              <a:lnSpc>
                <a:spcPct val="80000"/>
              </a:lnSpc>
              <a:defRPr/>
            </a:pPr>
            <a:r>
              <a:rPr lang="en-US" sz="2600" dirty="0">
                <a:effectLst>
                  <a:outerShdw blurRad="38100" dist="38100" dir="2700000" algn="tl">
                    <a:srgbClr val="000000">
                      <a:alpha val="43137"/>
                    </a:srgbClr>
                  </a:outerShdw>
                </a:effectLst>
              </a:rPr>
              <a:t>Nothing in this life can affect God’s providence toward those who love Him.</a:t>
            </a:r>
          </a:p>
          <a:p>
            <a:pPr algn="ctr" eaLnBrk="1" hangingPunct="1">
              <a:lnSpc>
                <a:spcPct val="80000"/>
              </a:lnSpc>
              <a:buNone/>
              <a:defRPr/>
            </a:pPr>
            <a:r>
              <a:rPr lang="en-US" sz="2400" i="1" dirty="0">
                <a:effectLst/>
              </a:rPr>
              <a:t>“And we know that God causes all things to work together for good to those who love God, to those who are called according to His purpose.”</a:t>
            </a:r>
            <a:br>
              <a:rPr lang="en-US" sz="2400" i="1" dirty="0">
                <a:effectLst/>
              </a:rPr>
            </a:br>
            <a:r>
              <a:rPr lang="en-US" sz="2400" b="1" dirty="0">
                <a:solidFill>
                  <a:srgbClr val="FF0000"/>
                </a:solidFill>
                <a:effectLst/>
              </a:rPr>
              <a:t>(Romans 8:28)</a:t>
            </a:r>
          </a:p>
        </p:txBody>
      </p:sp>
      <p:sp>
        <p:nvSpPr>
          <p:cNvPr id="26630" name="Text Box 7">
            <a:extLst>
              <a:ext uri="{FF2B5EF4-FFF2-40B4-BE49-F238E27FC236}">
                <a16:creationId xmlns:a16="http://schemas.microsoft.com/office/drawing/2014/main" id="{A7B11FCD-A45D-E5AE-0534-E9D9C3F35DC1}"/>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22</a:t>
            </a:r>
          </a:p>
        </p:txBody>
      </p:sp>
      <p:sp>
        <p:nvSpPr>
          <p:cNvPr id="2" name="Rectangle 2">
            <a:extLst>
              <a:ext uri="{FF2B5EF4-FFF2-40B4-BE49-F238E27FC236}">
                <a16:creationId xmlns:a16="http://schemas.microsoft.com/office/drawing/2014/main" id="{2D528C7F-3E68-86E7-32EE-9C05EC7E39EA}"/>
              </a:ext>
            </a:extLst>
          </p:cNvPr>
          <p:cNvSpPr>
            <a:spLocks noGrp="1" noChangeArrowheads="1"/>
          </p:cNvSpPr>
          <p:nvPr>
            <p:ph type="title"/>
          </p:nvPr>
        </p:nvSpPr>
        <p:spPr>
          <a:xfrm>
            <a:off x="457200" y="1"/>
            <a:ext cx="8229600" cy="914400"/>
          </a:xfrm>
        </p:spPr>
        <p:txBody>
          <a:bodyPr/>
          <a:lstStyle/>
          <a:p>
            <a:pPr eaLnBrk="1" hangingPunct="1">
              <a:defRPr/>
            </a:pPr>
            <a:r>
              <a:rPr lang="en-US" b="1" dirty="0"/>
              <a:t>What We </a:t>
            </a:r>
            <a:r>
              <a:rPr lang="en-US" b="1" i="1" u="sng" dirty="0"/>
              <a:t>Must</a:t>
            </a:r>
            <a:r>
              <a:rPr lang="en-US" b="1" dirty="0"/>
              <a:t> Remember:</a:t>
            </a:r>
          </a:p>
        </p:txBody>
      </p:sp>
    </p:spTree>
    <p:extLst>
      <p:ext uri="{BB962C8B-B14F-4D97-AF65-F5344CB8AC3E}">
        <p14:creationId xmlns:p14="http://schemas.microsoft.com/office/powerpoint/2010/main" val="17340423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796">
                                            <p:txEl>
                                              <p:pRg st="0" end="0"/>
                                            </p:txEl>
                                          </p:spTgt>
                                        </p:tgtEl>
                                        <p:attrNameLst>
                                          <p:attrName>style.visibility</p:attrName>
                                        </p:attrNameLst>
                                      </p:cBhvr>
                                      <p:to>
                                        <p:strVal val="visible"/>
                                      </p:to>
                                    </p:set>
                                    <p:animEffect transition="in" filter="dissolve">
                                      <p:cBhvr>
                                        <p:cTn id="7" dur="500"/>
                                        <p:tgtEl>
                                          <p:spTgt spid="337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796">
                                            <p:txEl>
                                              <p:pRg st="1" end="1"/>
                                            </p:txEl>
                                          </p:spTgt>
                                        </p:tgtEl>
                                        <p:attrNameLst>
                                          <p:attrName>style.visibility</p:attrName>
                                        </p:attrNameLst>
                                      </p:cBhvr>
                                      <p:to>
                                        <p:strVal val="visible"/>
                                      </p:to>
                                    </p:set>
                                    <p:animEffect transition="in" filter="dissolve">
                                      <p:cBhvr>
                                        <p:cTn id="12" dur="500"/>
                                        <p:tgtEl>
                                          <p:spTgt spid="3379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3796">
                                            <p:txEl>
                                              <p:pRg st="3" end="3"/>
                                            </p:txEl>
                                          </p:spTgt>
                                        </p:tgtEl>
                                        <p:attrNameLst>
                                          <p:attrName>style.visibility</p:attrName>
                                        </p:attrNameLst>
                                      </p:cBhvr>
                                      <p:to>
                                        <p:strVal val="visible"/>
                                      </p:to>
                                    </p:set>
                                    <p:animEffect transition="in" filter="dissolve">
                                      <p:cBhvr>
                                        <p:cTn id="17" dur="500"/>
                                        <p:tgtEl>
                                          <p:spTgt spid="3379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3796">
                                            <p:txEl>
                                              <p:pRg st="4" end="4"/>
                                            </p:txEl>
                                          </p:spTgt>
                                        </p:tgtEl>
                                        <p:attrNameLst>
                                          <p:attrName>style.visibility</p:attrName>
                                        </p:attrNameLst>
                                      </p:cBhvr>
                                      <p:to>
                                        <p:strVal val="visible"/>
                                      </p:to>
                                    </p:set>
                                    <p:animEffect transition="in" filter="dissolve">
                                      <p:cBhvr>
                                        <p:cTn id="22" dur="500"/>
                                        <p:tgtEl>
                                          <p:spTgt spid="3379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2C5759B7-90C6-5586-42C4-521C5827F3E1}"/>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B49B7B0-1BBA-4208-8C94-D8B90FB9DB95}" type="slidenum">
              <a:rPr lang="en-US" altLang="en-US"/>
              <a:pPr/>
              <a:t>3</a:t>
            </a:fld>
            <a:endParaRPr lang="en-US" altLang="en-US"/>
          </a:p>
        </p:txBody>
      </p:sp>
      <p:sp>
        <p:nvSpPr>
          <p:cNvPr id="8195" name="Rectangle 3">
            <a:extLst>
              <a:ext uri="{FF2B5EF4-FFF2-40B4-BE49-F238E27FC236}">
                <a16:creationId xmlns:a16="http://schemas.microsoft.com/office/drawing/2014/main" id="{D18365F7-D85A-5B58-29C8-BC3B6D62ACDC}"/>
              </a:ext>
            </a:extLst>
          </p:cNvPr>
          <p:cNvSpPr>
            <a:spLocks noGrp="1" noChangeArrowheads="1"/>
          </p:cNvSpPr>
          <p:nvPr>
            <p:ph type="body" idx="1"/>
          </p:nvPr>
        </p:nvSpPr>
        <p:spPr>
          <a:xfrm>
            <a:off x="381000" y="701675"/>
            <a:ext cx="8382000" cy="5486400"/>
          </a:xfrm>
        </p:spPr>
        <p:txBody>
          <a:bodyPr/>
          <a:lstStyle/>
          <a:p>
            <a:pPr marL="0" indent="0" algn="ctr" eaLnBrk="1" hangingPunct="1">
              <a:lnSpc>
                <a:spcPct val="80000"/>
              </a:lnSpc>
              <a:buNone/>
              <a:defRPr/>
            </a:pPr>
            <a:r>
              <a:rPr lang="en-US" sz="2800" i="1" dirty="0"/>
              <a:t>“They have set their mouth against the heavens, and their tongue parades through the earth. Therefore his people return to this place, and waters of abundance are drunk by them. They say, ‘How does God know? And is there knowledge with the Most High?’ Behold, these are the wicked; And always at ease, they have increased in wealth. Surely in vain I have kept my heart pure and washed my hands in innocence; For I have been stricken all day long and chastened every morning.” </a:t>
            </a:r>
            <a:r>
              <a:rPr lang="en-US" sz="2800" b="1" dirty="0">
                <a:solidFill>
                  <a:srgbClr val="FF0000"/>
                </a:solidFill>
              </a:rPr>
              <a:t>(Psalm 73:9-14)</a:t>
            </a:r>
          </a:p>
        </p:txBody>
      </p:sp>
      <p:sp>
        <p:nvSpPr>
          <p:cNvPr id="8197" name="AutoShape 4">
            <a:extLst>
              <a:ext uri="{FF2B5EF4-FFF2-40B4-BE49-F238E27FC236}">
                <a16:creationId xmlns:a16="http://schemas.microsoft.com/office/drawing/2014/main" id="{4999E91E-FD08-2330-B055-C4B644CB18A7}"/>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8198" name="Text Box 5">
            <a:extLst>
              <a:ext uri="{FF2B5EF4-FFF2-40B4-BE49-F238E27FC236}">
                <a16:creationId xmlns:a16="http://schemas.microsoft.com/office/drawing/2014/main" id="{6B7EE506-D3C8-95F8-70E1-DFD27D3C506A}"/>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1D907-9CEE-CAE9-B883-BDE050CBE882}"/>
            </a:ext>
          </a:extLst>
        </p:cNvPr>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27536855-E181-F6B2-345E-33F1CC4C5ECE}"/>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D4C64E5-EED9-47B9-B39E-17ADAB38DF29}" type="slidenum">
              <a:rPr lang="en-US" altLang="en-US"/>
              <a:pPr/>
              <a:t>30</a:t>
            </a:fld>
            <a:endParaRPr lang="en-US" altLang="en-US"/>
          </a:p>
        </p:txBody>
      </p:sp>
      <p:sp>
        <p:nvSpPr>
          <p:cNvPr id="26627" name="AutoShape 3">
            <a:extLst>
              <a:ext uri="{FF2B5EF4-FFF2-40B4-BE49-F238E27FC236}">
                <a16:creationId xmlns:a16="http://schemas.microsoft.com/office/drawing/2014/main" id="{98D16A3C-B276-BC94-1EB6-CAC0F8C372D2}"/>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33796" name="Rectangle 4">
            <a:extLst>
              <a:ext uri="{FF2B5EF4-FFF2-40B4-BE49-F238E27FC236}">
                <a16:creationId xmlns:a16="http://schemas.microsoft.com/office/drawing/2014/main" id="{A34C5D50-00F1-2ACA-763E-12C5997E7E42}"/>
              </a:ext>
            </a:extLst>
          </p:cNvPr>
          <p:cNvSpPr>
            <a:spLocks noGrp="1" noChangeArrowheads="1"/>
          </p:cNvSpPr>
          <p:nvPr>
            <p:ph type="body" idx="1"/>
          </p:nvPr>
        </p:nvSpPr>
        <p:spPr>
          <a:xfrm>
            <a:off x="769739" y="914401"/>
            <a:ext cx="7604522" cy="5867400"/>
          </a:xfrm>
        </p:spPr>
        <p:txBody>
          <a:bodyPr/>
          <a:lstStyle/>
          <a:p>
            <a:pPr eaLnBrk="1" hangingPunct="1">
              <a:lnSpc>
                <a:spcPct val="80000"/>
              </a:lnSpc>
              <a:defRPr/>
            </a:pPr>
            <a:r>
              <a:rPr lang="en-US" sz="2600" dirty="0">
                <a:effectLst>
                  <a:outerShdw blurRad="38100" dist="38100" dir="2700000" algn="tl">
                    <a:srgbClr val="000000">
                      <a:alpha val="43137"/>
                    </a:srgbClr>
                  </a:outerShdw>
                </a:effectLst>
              </a:rPr>
              <a:t>Nothing in this life can separate us from the love of God.</a:t>
            </a:r>
          </a:p>
          <a:p>
            <a:pPr algn="ctr" eaLnBrk="1" hangingPunct="1">
              <a:lnSpc>
                <a:spcPct val="80000"/>
              </a:lnSpc>
              <a:buNone/>
              <a:defRPr/>
            </a:pPr>
            <a:r>
              <a:rPr lang="en-US" sz="2400" i="1" dirty="0">
                <a:effectLst/>
              </a:rPr>
              <a:t>“Who will separate us from the love of Christ? Will tribulation, or distress, or persecution, or famine, or nakedness, or peril, or sword? Just as it is written, ‘For Your sake we are being put to death all day long; We were considered as sheep to be slaughtered.’ But in all these things we overwhelmingly conquer through Him who loved us. For I am convinced that neither death, nor life, nor angels, nor principalities, nor things present, nor things to come, nor powers, nor height, nor depth, nor any other created thing, will be able to separate us from the love of God, which is in Christ Jesus our Lord.“</a:t>
            </a:r>
            <a:br>
              <a:rPr lang="en-US" sz="2400" i="1" dirty="0">
                <a:effectLst/>
              </a:rPr>
            </a:br>
            <a:r>
              <a:rPr lang="en-US" sz="2400" b="1" dirty="0">
                <a:solidFill>
                  <a:srgbClr val="FF0000"/>
                </a:solidFill>
                <a:effectLst/>
              </a:rPr>
              <a:t>(Romans 8:35-39)</a:t>
            </a:r>
          </a:p>
        </p:txBody>
      </p:sp>
      <p:sp>
        <p:nvSpPr>
          <p:cNvPr id="26630" name="Text Box 7">
            <a:extLst>
              <a:ext uri="{FF2B5EF4-FFF2-40B4-BE49-F238E27FC236}">
                <a16:creationId xmlns:a16="http://schemas.microsoft.com/office/drawing/2014/main" id="{4B733561-733F-DE77-0940-4479EA29AC65}"/>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22</a:t>
            </a:r>
          </a:p>
        </p:txBody>
      </p:sp>
      <p:sp>
        <p:nvSpPr>
          <p:cNvPr id="2" name="Rectangle 2">
            <a:extLst>
              <a:ext uri="{FF2B5EF4-FFF2-40B4-BE49-F238E27FC236}">
                <a16:creationId xmlns:a16="http://schemas.microsoft.com/office/drawing/2014/main" id="{B5E3CC5B-2E96-9B00-7E44-A3EF7B345DEC}"/>
              </a:ext>
            </a:extLst>
          </p:cNvPr>
          <p:cNvSpPr>
            <a:spLocks noGrp="1" noChangeArrowheads="1"/>
          </p:cNvSpPr>
          <p:nvPr>
            <p:ph type="title"/>
          </p:nvPr>
        </p:nvSpPr>
        <p:spPr>
          <a:xfrm>
            <a:off x="457200" y="1"/>
            <a:ext cx="8229600" cy="914400"/>
          </a:xfrm>
        </p:spPr>
        <p:txBody>
          <a:bodyPr/>
          <a:lstStyle/>
          <a:p>
            <a:pPr eaLnBrk="1" hangingPunct="1">
              <a:defRPr/>
            </a:pPr>
            <a:r>
              <a:rPr lang="en-US" b="1" dirty="0"/>
              <a:t>What We </a:t>
            </a:r>
            <a:r>
              <a:rPr lang="en-US" b="1" i="1" u="sng" dirty="0"/>
              <a:t>Must</a:t>
            </a:r>
            <a:r>
              <a:rPr lang="en-US" b="1" dirty="0"/>
              <a:t> Remember:</a:t>
            </a:r>
          </a:p>
        </p:txBody>
      </p:sp>
    </p:spTree>
    <p:extLst>
      <p:ext uri="{BB962C8B-B14F-4D97-AF65-F5344CB8AC3E}">
        <p14:creationId xmlns:p14="http://schemas.microsoft.com/office/powerpoint/2010/main" val="6746440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3796">
                                            <p:txEl>
                                              <p:pRg st="0" end="0"/>
                                            </p:txEl>
                                          </p:spTgt>
                                        </p:tgtEl>
                                        <p:attrNameLst>
                                          <p:attrName>style.visibility</p:attrName>
                                        </p:attrNameLst>
                                      </p:cBhvr>
                                      <p:to>
                                        <p:strVal val="visible"/>
                                      </p:to>
                                    </p:set>
                                    <p:animEffect transition="in" filter="dissolve">
                                      <p:cBhvr>
                                        <p:cTn id="7" dur="500"/>
                                        <p:tgtEl>
                                          <p:spTgt spid="337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3796">
                                            <p:txEl>
                                              <p:pRg st="1" end="1"/>
                                            </p:txEl>
                                          </p:spTgt>
                                        </p:tgtEl>
                                        <p:attrNameLst>
                                          <p:attrName>style.visibility</p:attrName>
                                        </p:attrNameLst>
                                      </p:cBhvr>
                                      <p:to>
                                        <p:strVal val="visible"/>
                                      </p:to>
                                    </p:set>
                                    <p:animEffect transition="in" filter="dissolve">
                                      <p:cBhvr>
                                        <p:cTn id="12" dur="500"/>
                                        <p:tgtEl>
                                          <p:spTgt spid="3379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62171E00-AAB5-FEE6-2E2A-EF5CE5D19720}"/>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1344F0E1-8419-46F2-8227-1CEF633DE22F}" type="slidenum">
              <a:rPr lang="en-US" altLang="en-US"/>
              <a:pPr/>
              <a:t>31</a:t>
            </a:fld>
            <a:endParaRPr lang="en-US" altLang="en-US"/>
          </a:p>
        </p:txBody>
      </p:sp>
      <p:sp>
        <p:nvSpPr>
          <p:cNvPr id="26626" name="Rectangle 2">
            <a:extLst>
              <a:ext uri="{FF2B5EF4-FFF2-40B4-BE49-F238E27FC236}">
                <a16:creationId xmlns:a16="http://schemas.microsoft.com/office/drawing/2014/main" id="{52B27860-A9B7-D07A-7811-0D14D9EA7B60}"/>
              </a:ext>
            </a:extLst>
          </p:cNvPr>
          <p:cNvSpPr>
            <a:spLocks noGrp="1" noChangeArrowheads="1"/>
          </p:cNvSpPr>
          <p:nvPr>
            <p:ph type="title"/>
          </p:nvPr>
        </p:nvSpPr>
        <p:spPr>
          <a:xfrm>
            <a:off x="457200" y="1"/>
            <a:ext cx="8229600" cy="757238"/>
          </a:xfrm>
        </p:spPr>
        <p:txBody>
          <a:bodyPr/>
          <a:lstStyle/>
          <a:p>
            <a:pPr eaLnBrk="1" hangingPunct="1">
              <a:defRPr/>
            </a:pPr>
            <a:r>
              <a:rPr lang="en-US" b="1" dirty="0"/>
              <a:t>What We </a:t>
            </a:r>
            <a:r>
              <a:rPr lang="en-US" b="1" i="1" u="sng" dirty="0"/>
              <a:t>Must</a:t>
            </a:r>
            <a:r>
              <a:rPr lang="en-US" b="1" dirty="0"/>
              <a:t> Do?</a:t>
            </a:r>
          </a:p>
        </p:txBody>
      </p:sp>
      <p:sp>
        <p:nvSpPr>
          <p:cNvPr id="27652" name="AutoShape 3">
            <a:extLst>
              <a:ext uri="{FF2B5EF4-FFF2-40B4-BE49-F238E27FC236}">
                <a16:creationId xmlns:a16="http://schemas.microsoft.com/office/drawing/2014/main" id="{049AECCB-26A2-940E-A89F-654D73305D1E}"/>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26628" name="Rectangle 4">
            <a:extLst>
              <a:ext uri="{FF2B5EF4-FFF2-40B4-BE49-F238E27FC236}">
                <a16:creationId xmlns:a16="http://schemas.microsoft.com/office/drawing/2014/main" id="{E43F8AF0-4C00-2543-474B-25BC85D6E09E}"/>
              </a:ext>
            </a:extLst>
          </p:cNvPr>
          <p:cNvSpPr>
            <a:spLocks noGrp="1" noChangeArrowheads="1"/>
          </p:cNvSpPr>
          <p:nvPr>
            <p:ph type="body" idx="1"/>
          </p:nvPr>
        </p:nvSpPr>
        <p:spPr>
          <a:xfrm>
            <a:off x="152400" y="766763"/>
            <a:ext cx="8839200" cy="5557837"/>
          </a:xfrm>
        </p:spPr>
        <p:txBody>
          <a:bodyPr/>
          <a:lstStyle/>
          <a:p>
            <a:pPr eaLnBrk="1" hangingPunct="1">
              <a:lnSpc>
                <a:spcPct val="90000"/>
              </a:lnSpc>
              <a:defRPr/>
            </a:pPr>
            <a:r>
              <a:rPr lang="en-US" sz="2200" b="1" dirty="0"/>
              <a:t>Count our blessings!</a:t>
            </a:r>
          </a:p>
          <a:p>
            <a:pPr lvl="1" eaLnBrk="1" hangingPunct="1">
              <a:lnSpc>
                <a:spcPct val="90000"/>
              </a:lnSpc>
              <a:defRPr/>
            </a:pPr>
            <a:r>
              <a:rPr lang="en-US" sz="2200" dirty="0"/>
              <a:t>Take a “spiritual and physical blessing inventory!”</a:t>
            </a:r>
          </a:p>
          <a:p>
            <a:pPr eaLnBrk="1" hangingPunct="1">
              <a:lnSpc>
                <a:spcPct val="90000"/>
              </a:lnSpc>
              <a:defRPr/>
            </a:pPr>
            <a:r>
              <a:rPr lang="en-US" sz="2200" b="1" dirty="0"/>
              <a:t>Remember others who are suffering!</a:t>
            </a:r>
          </a:p>
          <a:p>
            <a:pPr lvl="1" eaLnBrk="1" hangingPunct="1">
              <a:lnSpc>
                <a:spcPct val="90000"/>
              </a:lnSpc>
              <a:defRPr/>
            </a:pPr>
            <a:r>
              <a:rPr lang="en-US" sz="2200" b="1" dirty="0">
                <a:solidFill>
                  <a:srgbClr val="FF0000"/>
                </a:solidFill>
              </a:rPr>
              <a:t>1 Peter 5:9b; Philippians 2:3-4</a:t>
            </a:r>
          </a:p>
          <a:p>
            <a:pPr eaLnBrk="1" hangingPunct="1">
              <a:lnSpc>
                <a:spcPct val="90000"/>
              </a:lnSpc>
              <a:defRPr/>
            </a:pPr>
            <a:r>
              <a:rPr lang="en-US" sz="2200" b="1" dirty="0"/>
              <a:t>Make the most of each day of your life!</a:t>
            </a:r>
          </a:p>
          <a:p>
            <a:pPr lvl="1" eaLnBrk="1" hangingPunct="1">
              <a:lnSpc>
                <a:spcPct val="90000"/>
              </a:lnSpc>
              <a:defRPr/>
            </a:pPr>
            <a:r>
              <a:rPr lang="en-US" sz="2200" b="1" dirty="0">
                <a:solidFill>
                  <a:srgbClr val="FF0000"/>
                </a:solidFill>
              </a:rPr>
              <a:t>Ecclesiastes 8:15</a:t>
            </a:r>
          </a:p>
          <a:p>
            <a:pPr eaLnBrk="1" hangingPunct="1">
              <a:lnSpc>
                <a:spcPct val="90000"/>
              </a:lnSpc>
              <a:defRPr/>
            </a:pPr>
            <a:r>
              <a:rPr lang="en-US" sz="2200" b="1" dirty="0"/>
              <a:t>Always seek God when trials come!</a:t>
            </a:r>
          </a:p>
          <a:p>
            <a:pPr lvl="1" eaLnBrk="1" hangingPunct="1">
              <a:lnSpc>
                <a:spcPct val="90000"/>
              </a:lnSpc>
              <a:defRPr/>
            </a:pPr>
            <a:r>
              <a:rPr lang="en-US" sz="2200" b="1" dirty="0">
                <a:solidFill>
                  <a:srgbClr val="FF0000"/>
                </a:solidFill>
              </a:rPr>
              <a:t>Hebrews 4:14-16; Job 1:20-22</a:t>
            </a:r>
            <a:r>
              <a:rPr lang="en-US" sz="2200" dirty="0"/>
              <a:t>	</a:t>
            </a:r>
          </a:p>
          <a:p>
            <a:pPr eaLnBrk="1" hangingPunct="1">
              <a:lnSpc>
                <a:spcPct val="90000"/>
              </a:lnSpc>
              <a:defRPr/>
            </a:pPr>
            <a:r>
              <a:rPr lang="en-US" sz="2200" b="1" dirty="0"/>
              <a:t>Remember, </a:t>
            </a:r>
            <a:r>
              <a:rPr lang="en-US" sz="2200" b="1" u="sng" dirty="0"/>
              <a:t>God blesses the righteous</a:t>
            </a:r>
            <a:r>
              <a:rPr lang="en-US" sz="2200" b="1" dirty="0"/>
              <a:t>!</a:t>
            </a:r>
            <a:r>
              <a:rPr lang="en-US" sz="2200" dirty="0"/>
              <a:t> </a:t>
            </a:r>
            <a:r>
              <a:rPr lang="en-US" sz="2200" b="1" dirty="0">
                <a:solidFill>
                  <a:srgbClr val="FF0000"/>
                </a:solidFill>
              </a:rPr>
              <a:t>Psalm 24:4-5</a:t>
            </a:r>
          </a:p>
          <a:p>
            <a:pPr lvl="1" eaLnBrk="1" hangingPunct="1">
              <a:lnSpc>
                <a:spcPct val="90000"/>
              </a:lnSpc>
              <a:defRPr/>
            </a:pPr>
            <a:r>
              <a:rPr lang="en-US" sz="2200" dirty="0"/>
              <a:t>Job was blessed because he endured – </a:t>
            </a:r>
            <a:r>
              <a:rPr lang="en-US" sz="2200" b="1" dirty="0">
                <a:solidFill>
                  <a:srgbClr val="FF0000"/>
                </a:solidFill>
              </a:rPr>
              <a:t>Job 42:12-13</a:t>
            </a:r>
          </a:p>
          <a:p>
            <a:pPr lvl="2" eaLnBrk="1" hangingPunct="1">
              <a:lnSpc>
                <a:spcPct val="90000"/>
              </a:lnSpc>
              <a:defRPr/>
            </a:pPr>
            <a:r>
              <a:rPr lang="en-US" sz="2200" dirty="0"/>
              <a:t>Seek the </a:t>
            </a:r>
            <a:r>
              <a:rPr lang="en-US" sz="2200" b="1" u="sng" dirty="0"/>
              <a:t>Eternal</a:t>
            </a:r>
            <a:r>
              <a:rPr lang="en-US" sz="2200" dirty="0"/>
              <a:t> blessings! – </a:t>
            </a:r>
            <a:r>
              <a:rPr lang="en-US" sz="2200" b="1" dirty="0">
                <a:solidFill>
                  <a:srgbClr val="FF0000"/>
                </a:solidFill>
              </a:rPr>
              <a:t>Matthew 6:33</a:t>
            </a:r>
          </a:p>
          <a:p>
            <a:pPr eaLnBrk="1" hangingPunct="1">
              <a:lnSpc>
                <a:spcPct val="90000"/>
              </a:lnSpc>
              <a:defRPr/>
            </a:pPr>
            <a:r>
              <a:rPr lang="en-US" sz="2200" b="1" dirty="0"/>
              <a:t>Draw near to God! </a:t>
            </a:r>
            <a:r>
              <a:rPr lang="en-US" sz="2200" dirty="0"/>
              <a:t>– </a:t>
            </a:r>
            <a:r>
              <a:rPr lang="en-US" sz="2200" b="1" dirty="0">
                <a:solidFill>
                  <a:srgbClr val="FF0000"/>
                </a:solidFill>
              </a:rPr>
              <a:t>Psalm 73:21-28</a:t>
            </a:r>
          </a:p>
          <a:p>
            <a:pPr lvl="1" eaLnBrk="1" hangingPunct="1">
              <a:lnSpc>
                <a:spcPct val="90000"/>
              </a:lnSpc>
              <a:defRPr/>
            </a:pPr>
            <a:r>
              <a:rPr lang="en-US" sz="2200" dirty="0"/>
              <a:t>He will draw near to you – </a:t>
            </a:r>
            <a:r>
              <a:rPr lang="en-US" sz="2200" b="1" dirty="0">
                <a:solidFill>
                  <a:srgbClr val="FF0000"/>
                </a:solidFill>
              </a:rPr>
              <a:t>James 4:8-10</a:t>
            </a:r>
          </a:p>
          <a:p>
            <a:pPr lvl="2" eaLnBrk="1" hangingPunct="1">
              <a:lnSpc>
                <a:spcPct val="90000"/>
              </a:lnSpc>
              <a:defRPr/>
            </a:pPr>
            <a:r>
              <a:rPr lang="en-US" sz="2200" dirty="0"/>
              <a:t>Promised a </a:t>
            </a:r>
            <a:r>
              <a:rPr lang="en-US" sz="2200" b="1" i="1" u="sng" dirty="0">
                <a:solidFill>
                  <a:srgbClr val="FFFF00"/>
                </a:solidFill>
              </a:rPr>
              <a:t>UNIQUE</a:t>
            </a:r>
            <a:r>
              <a:rPr lang="en-US" sz="2200" dirty="0"/>
              <a:t> place of rest – </a:t>
            </a:r>
            <a:br>
              <a:rPr lang="en-US" sz="2200" dirty="0"/>
            </a:br>
            <a:r>
              <a:rPr lang="en-US" sz="2200" b="1" dirty="0">
                <a:solidFill>
                  <a:srgbClr val="FF0000"/>
                </a:solidFill>
              </a:rPr>
              <a:t>Revelation 21:1-7</a:t>
            </a:r>
          </a:p>
          <a:p>
            <a:pPr lvl="1" eaLnBrk="1" hangingPunct="1">
              <a:lnSpc>
                <a:spcPct val="90000"/>
              </a:lnSpc>
              <a:buFontTx/>
              <a:buNone/>
              <a:defRPr/>
            </a:pPr>
            <a:endParaRPr lang="en-US" sz="2000" dirty="0"/>
          </a:p>
        </p:txBody>
      </p:sp>
      <p:sp>
        <p:nvSpPr>
          <p:cNvPr id="27654" name="Text Box 5">
            <a:extLst>
              <a:ext uri="{FF2B5EF4-FFF2-40B4-BE49-F238E27FC236}">
                <a16:creationId xmlns:a16="http://schemas.microsoft.com/office/drawing/2014/main" id="{AF5717C3-861D-C793-C43D-DE91901D8293}"/>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23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6628">
                                            <p:txEl>
                                              <p:pRg st="0" end="0"/>
                                            </p:txEl>
                                          </p:spTgt>
                                        </p:tgtEl>
                                        <p:attrNameLst>
                                          <p:attrName>style.visibility</p:attrName>
                                        </p:attrNameLst>
                                      </p:cBhvr>
                                      <p:to>
                                        <p:strVal val="visible"/>
                                      </p:to>
                                    </p:set>
                                    <p:animEffect transition="in" filter="dissolve">
                                      <p:cBhvr>
                                        <p:cTn id="7" dur="500"/>
                                        <p:tgtEl>
                                          <p:spTgt spid="26628">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6628">
                                            <p:txEl>
                                              <p:pRg st="1" end="1"/>
                                            </p:txEl>
                                          </p:spTgt>
                                        </p:tgtEl>
                                        <p:attrNameLst>
                                          <p:attrName>style.visibility</p:attrName>
                                        </p:attrNameLst>
                                      </p:cBhvr>
                                      <p:to>
                                        <p:strVal val="visible"/>
                                      </p:to>
                                    </p:set>
                                    <p:animEffect transition="in" filter="dissolve">
                                      <p:cBhvr>
                                        <p:cTn id="10" dur="500"/>
                                        <p:tgtEl>
                                          <p:spTgt spid="26628">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6628">
                                            <p:txEl>
                                              <p:pRg st="2" end="2"/>
                                            </p:txEl>
                                          </p:spTgt>
                                        </p:tgtEl>
                                        <p:attrNameLst>
                                          <p:attrName>style.visibility</p:attrName>
                                        </p:attrNameLst>
                                      </p:cBhvr>
                                      <p:to>
                                        <p:strVal val="visible"/>
                                      </p:to>
                                    </p:set>
                                    <p:animEffect transition="in" filter="dissolve">
                                      <p:cBhvr>
                                        <p:cTn id="15" dur="500"/>
                                        <p:tgtEl>
                                          <p:spTgt spid="26628">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6628">
                                            <p:txEl>
                                              <p:pRg st="3" end="3"/>
                                            </p:txEl>
                                          </p:spTgt>
                                        </p:tgtEl>
                                        <p:attrNameLst>
                                          <p:attrName>style.visibility</p:attrName>
                                        </p:attrNameLst>
                                      </p:cBhvr>
                                      <p:to>
                                        <p:strVal val="visible"/>
                                      </p:to>
                                    </p:set>
                                    <p:animEffect transition="in" filter="dissolve">
                                      <p:cBhvr>
                                        <p:cTn id="18" dur="500"/>
                                        <p:tgtEl>
                                          <p:spTgt spid="26628">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26628">
                                            <p:txEl>
                                              <p:pRg st="4" end="4"/>
                                            </p:txEl>
                                          </p:spTgt>
                                        </p:tgtEl>
                                        <p:attrNameLst>
                                          <p:attrName>style.visibility</p:attrName>
                                        </p:attrNameLst>
                                      </p:cBhvr>
                                      <p:to>
                                        <p:strVal val="visible"/>
                                      </p:to>
                                    </p:set>
                                    <p:animEffect transition="in" filter="dissolve">
                                      <p:cBhvr>
                                        <p:cTn id="23" dur="500"/>
                                        <p:tgtEl>
                                          <p:spTgt spid="26628">
                                            <p:txEl>
                                              <p:pRg st="4" end="4"/>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26628">
                                            <p:txEl>
                                              <p:pRg st="5" end="5"/>
                                            </p:txEl>
                                          </p:spTgt>
                                        </p:tgtEl>
                                        <p:attrNameLst>
                                          <p:attrName>style.visibility</p:attrName>
                                        </p:attrNameLst>
                                      </p:cBhvr>
                                      <p:to>
                                        <p:strVal val="visible"/>
                                      </p:to>
                                    </p:set>
                                    <p:animEffect transition="in" filter="dissolve">
                                      <p:cBhvr>
                                        <p:cTn id="26" dur="500"/>
                                        <p:tgtEl>
                                          <p:spTgt spid="26628">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26628">
                                            <p:txEl>
                                              <p:pRg st="6" end="6"/>
                                            </p:txEl>
                                          </p:spTgt>
                                        </p:tgtEl>
                                        <p:attrNameLst>
                                          <p:attrName>style.visibility</p:attrName>
                                        </p:attrNameLst>
                                      </p:cBhvr>
                                      <p:to>
                                        <p:strVal val="visible"/>
                                      </p:to>
                                    </p:set>
                                    <p:animEffect transition="in" filter="dissolve">
                                      <p:cBhvr>
                                        <p:cTn id="31" dur="500"/>
                                        <p:tgtEl>
                                          <p:spTgt spid="26628">
                                            <p:txEl>
                                              <p:pRg st="6" end="6"/>
                                            </p:txEl>
                                          </p:spTgt>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26628">
                                            <p:txEl>
                                              <p:pRg st="7" end="7"/>
                                            </p:txEl>
                                          </p:spTgt>
                                        </p:tgtEl>
                                        <p:attrNameLst>
                                          <p:attrName>style.visibility</p:attrName>
                                        </p:attrNameLst>
                                      </p:cBhvr>
                                      <p:to>
                                        <p:strVal val="visible"/>
                                      </p:to>
                                    </p:set>
                                    <p:animEffect transition="in" filter="dissolve">
                                      <p:cBhvr>
                                        <p:cTn id="34" dur="500"/>
                                        <p:tgtEl>
                                          <p:spTgt spid="26628">
                                            <p:txEl>
                                              <p:pRg st="7" end="7"/>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26628">
                                            <p:txEl>
                                              <p:pRg st="8" end="8"/>
                                            </p:txEl>
                                          </p:spTgt>
                                        </p:tgtEl>
                                        <p:attrNameLst>
                                          <p:attrName>style.visibility</p:attrName>
                                        </p:attrNameLst>
                                      </p:cBhvr>
                                      <p:to>
                                        <p:strVal val="visible"/>
                                      </p:to>
                                    </p:set>
                                    <p:animEffect transition="in" filter="dissolve">
                                      <p:cBhvr>
                                        <p:cTn id="39" dur="500"/>
                                        <p:tgtEl>
                                          <p:spTgt spid="26628">
                                            <p:txEl>
                                              <p:pRg st="8" end="8"/>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26628">
                                            <p:txEl>
                                              <p:pRg st="9" end="9"/>
                                            </p:txEl>
                                          </p:spTgt>
                                        </p:tgtEl>
                                        <p:attrNameLst>
                                          <p:attrName>style.visibility</p:attrName>
                                        </p:attrNameLst>
                                      </p:cBhvr>
                                      <p:to>
                                        <p:strVal val="visible"/>
                                      </p:to>
                                    </p:set>
                                    <p:animEffect transition="in" filter="dissolve">
                                      <p:cBhvr>
                                        <p:cTn id="44" dur="500"/>
                                        <p:tgtEl>
                                          <p:spTgt spid="26628">
                                            <p:txEl>
                                              <p:pRg st="9" end="9"/>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26628">
                                            <p:txEl>
                                              <p:pRg st="10" end="10"/>
                                            </p:txEl>
                                          </p:spTgt>
                                        </p:tgtEl>
                                        <p:attrNameLst>
                                          <p:attrName>style.visibility</p:attrName>
                                        </p:attrNameLst>
                                      </p:cBhvr>
                                      <p:to>
                                        <p:strVal val="visible"/>
                                      </p:to>
                                    </p:set>
                                    <p:animEffect transition="in" filter="dissolve">
                                      <p:cBhvr>
                                        <p:cTn id="49" dur="500"/>
                                        <p:tgtEl>
                                          <p:spTgt spid="26628">
                                            <p:txEl>
                                              <p:pRg st="10" end="10"/>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26628">
                                            <p:txEl>
                                              <p:pRg st="11" end="11"/>
                                            </p:txEl>
                                          </p:spTgt>
                                        </p:tgtEl>
                                        <p:attrNameLst>
                                          <p:attrName>style.visibility</p:attrName>
                                        </p:attrNameLst>
                                      </p:cBhvr>
                                      <p:to>
                                        <p:strVal val="visible"/>
                                      </p:to>
                                    </p:set>
                                    <p:animEffect transition="in" filter="dissolve">
                                      <p:cBhvr>
                                        <p:cTn id="54" dur="500"/>
                                        <p:tgtEl>
                                          <p:spTgt spid="26628">
                                            <p:txEl>
                                              <p:pRg st="11" end="11"/>
                                            </p:txEl>
                                          </p:spTgt>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26628">
                                            <p:txEl>
                                              <p:pRg st="12" end="12"/>
                                            </p:txEl>
                                          </p:spTgt>
                                        </p:tgtEl>
                                        <p:attrNameLst>
                                          <p:attrName>style.visibility</p:attrName>
                                        </p:attrNameLst>
                                      </p:cBhvr>
                                      <p:to>
                                        <p:strVal val="visible"/>
                                      </p:to>
                                    </p:set>
                                    <p:animEffect transition="in" filter="dissolve">
                                      <p:cBhvr>
                                        <p:cTn id="59" dur="500"/>
                                        <p:tgtEl>
                                          <p:spTgt spid="26628">
                                            <p:txEl>
                                              <p:pRg st="12" end="12"/>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26628">
                                            <p:txEl>
                                              <p:pRg st="13" end="13"/>
                                            </p:txEl>
                                          </p:spTgt>
                                        </p:tgtEl>
                                        <p:attrNameLst>
                                          <p:attrName>style.visibility</p:attrName>
                                        </p:attrNameLst>
                                      </p:cBhvr>
                                      <p:to>
                                        <p:strVal val="visible"/>
                                      </p:to>
                                    </p:set>
                                    <p:animEffect transition="in" filter="dissolve">
                                      <p:cBhvr>
                                        <p:cTn id="64" dur="500"/>
                                        <p:tgtEl>
                                          <p:spTgt spid="26628">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8"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7DCEFD96-33A0-783D-1873-BF5B215BA1D6}"/>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4D3DEB7-862A-4319-99C8-40A0CA4E1D6B}" type="slidenum">
              <a:rPr lang="en-US" altLang="en-US"/>
              <a:pPr/>
              <a:t>32</a:t>
            </a:fld>
            <a:endParaRPr lang="en-US" altLang="en-US"/>
          </a:p>
        </p:txBody>
      </p:sp>
      <p:sp>
        <p:nvSpPr>
          <p:cNvPr id="30722" name="Rectangle 2">
            <a:extLst>
              <a:ext uri="{FF2B5EF4-FFF2-40B4-BE49-F238E27FC236}">
                <a16:creationId xmlns:a16="http://schemas.microsoft.com/office/drawing/2014/main" id="{41FF145F-FE29-E39A-348D-DE5FD26FDC91}"/>
              </a:ext>
            </a:extLst>
          </p:cNvPr>
          <p:cNvSpPr>
            <a:spLocks noGrp="1" noChangeArrowheads="1"/>
          </p:cNvSpPr>
          <p:nvPr>
            <p:ph type="title"/>
          </p:nvPr>
        </p:nvSpPr>
        <p:spPr>
          <a:xfrm>
            <a:off x="152400" y="1"/>
            <a:ext cx="8839200" cy="762000"/>
          </a:xfrm>
        </p:spPr>
        <p:txBody>
          <a:bodyPr/>
          <a:lstStyle/>
          <a:p>
            <a:pPr eaLnBrk="1" hangingPunct="1">
              <a:defRPr/>
            </a:pPr>
            <a:r>
              <a:rPr lang="en-US" b="1" dirty="0"/>
              <a:t>Our Goal Is Heaven</a:t>
            </a:r>
          </a:p>
        </p:txBody>
      </p:sp>
      <p:sp>
        <p:nvSpPr>
          <p:cNvPr id="28676" name="AutoShape 3">
            <a:extLst>
              <a:ext uri="{FF2B5EF4-FFF2-40B4-BE49-F238E27FC236}">
                <a16:creationId xmlns:a16="http://schemas.microsoft.com/office/drawing/2014/main" id="{DEE02750-C7AB-462A-30A0-8DA167DCC4FF}"/>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30724" name="Rectangle 4">
            <a:extLst>
              <a:ext uri="{FF2B5EF4-FFF2-40B4-BE49-F238E27FC236}">
                <a16:creationId xmlns:a16="http://schemas.microsoft.com/office/drawing/2014/main" id="{FB1C37EC-C231-F25E-2337-B835EEEBA27D}"/>
              </a:ext>
            </a:extLst>
          </p:cNvPr>
          <p:cNvSpPr>
            <a:spLocks noGrp="1" noChangeArrowheads="1"/>
          </p:cNvSpPr>
          <p:nvPr>
            <p:ph type="body" idx="1"/>
          </p:nvPr>
        </p:nvSpPr>
        <p:spPr>
          <a:xfrm>
            <a:off x="342900" y="762001"/>
            <a:ext cx="8458200" cy="5257799"/>
          </a:xfrm>
        </p:spPr>
        <p:txBody>
          <a:bodyPr/>
          <a:lstStyle/>
          <a:p>
            <a:pPr marL="0" indent="0" algn="ctr" eaLnBrk="1" hangingPunct="1">
              <a:lnSpc>
                <a:spcPct val="80000"/>
              </a:lnSpc>
              <a:buNone/>
              <a:defRPr/>
            </a:pPr>
            <a:r>
              <a:rPr lang="en-US" sz="2200" i="1" dirty="0"/>
              <a:t>“Then I saw a new heaven and a new earth; for the first heaven and the first earth passed away, and there is no longer any sea. And I saw the holy city, new Jerusalem, coming down out of heaven from God, made ready as a bride adorned for her husband. And I heard a loud voice from the throne, saying, ‘Behold, the tabernacle of God is among men, and He will dwell among them, and they shall be His people, and God Himself will be among them, </a:t>
            </a:r>
            <a:r>
              <a:rPr lang="en-US" sz="2200" b="1" i="1" dirty="0"/>
              <a:t>and He will wipe away every tear from their eyes; and there will no longer be any death; there will no longer be any mourning, or crying, or pain; the first things have passed away</a:t>
            </a:r>
            <a:r>
              <a:rPr lang="en-US" sz="2200" i="1" dirty="0"/>
              <a:t>.’ And He who sits on the throne said, ‘Behold, I am making all things new.’ And He said, ‘Write, for these words are faithful and true.’ Then He said to me, ‘It is done. I am the Alpha and the Omega, the beginning and the end. I will give to the one who thirsts from the spring of the water of life without cost. He who overcomes will inherit these things, and I will be his God and he will be My son.’” </a:t>
            </a:r>
            <a:r>
              <a:rPr lang="en-US" sz="2200" b="1" dirty="0">
                <a:solidFill>
                  <a:srgbClr val="FF0000"/>
                </a:solidFill>
              </a:rPr>
              <a:t>(Revelation 21:1-7)</a:t>
            </a:r>
          </a:p>
        </p:txBody>
      </p:sp>
      <p:sp>
        <p:nvSpPr>
          <p:cNvPr id="28678" name="Text Box 5">
            <a:extLst>
              <a:ext uri="{FF2B5EF4-FFF2-40B4-BE49-F238E27FC236}">
                <a16:creationId xmlns:a16="http://schemas.microsoft.com/office/drawing/2014/main" id="{13FFAA6D-B499-43EF-FE18-157EBE910C43}"/>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24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724">
                                            <p:txEl>
                                              <p:pRg st="0" end="0"/>
                                            </p:txEl>
                                          </p:spTgt>
                                        </p:tgtEl>
                                        <p:attrNameLst>
                                          <p:attrName>style.visibility</p:attrName>
                                        </p:attrNameLst>
                                      </p:cBhvr>
                                      <p:to>
                                        <p:strVal val="visible"/>
                                      </p:to>
                                    </p:set>
                                    <p:animEffect transition="in" filter="dissolve">
                                      <p:cBhvr>
                                        <p:cTn id="7" dur="500"/>
                                        <p:tgtEl>
                                          <p:spTgt spid="307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E0705-E61F-E3E7-FDF8-2D06C04BB36D}"/>
            </a:ext>
          </a:extLst>
        </p:cNvPr>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D5F494B5-5E06-9B32-A3B0-0C7B793A5D6E}"/>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4D3DEB7-862A-4319-99C8-40A0CA4E1D6B}" type="slidenum">
              <a:rPr lang="en-US" altLang="en-US"/>
              <a:pPr/>
              <a:t>33</a:t>
            </a:fld>
            <a:endParaRPr lang="en-US" altLang="en-US"/>
          </a:p>
        </p:txBody>
      </p:sp>
      <p:sp>
        <p:nvSpPr>
          <p:cNvPr id="28676" name="AutoShape 3">
            <a:extLst>
              <a:ext uri="{FF2B5EF4-FFF2-40B4-BE49-F238E27FC236}">
                <a16:creationId xmlns:a16="http://schemas.microsoft.com/office/drawing/2014/main" id="{6F6D8F1B-09AB-5D30-842B-59BB849AFAD1}"/>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30724" name="Rectangle 4">
            <a:extLst>
              <a:ext uri="{FF2B5EF4-FFF2-40B4-BE49-F238E27FC236}">
                <a16:creationId xmlns:a16="http://schemas.microsoft.com/office/drawing/2014/main" id="{A7132179-0607-A097-F63A-2B8EBEB0D440}"/>
              </a:ext>
            </a:extLst>
          </p:cNvPr>
          <p:cNvSpPr>
            <a:spLocks noGrp="1" noChangeArrowheads="1"/>
          </p:cNvSpPr>
          <p:nvPr>
            <p:ph type="body" idx="1"/>
          </p:nvPr>
        </p:nvSpPr>
        <p:spPr>
          <a:xfrm>
            <a:off x="342900" y="762001"/>
            <a:ext cx="8458200" cy="5257799"/>
          </a:xfrm>
        </p:spPr>
        <p:txBody>
          <a:bodyPr/>
          <a:lstStyle/>
          <a:p>
            <a:pPr marL="0" indent="0" algn="ctr" eaLnBrk="1" hangingPunct="1">
              <a:lnSpc>
                <a:spcPct val="80000"/>
              </a:lnSpc>
              <a:buNone/>
              <a:defRPr/>
            </a:pPr>
            <a:r>
              <a:rPr lang="en-US" sz="2200" i="1" dirty="0"/>
              <a:t>“Then I saw a new heaven and a new earth; for the first heaven and the first earth passed away, and there is no longer any sea. And I saw the holy city, new Jerusalem, coming down out of heaven from God, made ready as a bride adorned for her husband. And I heard a loud voice from the throne, saying, ‘Behold, the tabernacle of God is among men, and He will dwell among them, and they shall be His people, and God Himself will be among them, </a:t>
            </a:r>
            <a:r>
              <a:rPr lang="en-US" sz="2200" b="1" i="1" dirty="0">
                <a:solidFill>
                  <a:srgbClr val="FFFF00"/>
                </a:solidFill>
              </a:rPr>
              <a:t>and He will wipe away every tear from their eyes; and there will no longer be any death; there will no longer be any mourning, or crying, or pain; the first things have passed away</a:t>
            </a:r>
            <a:r>
              <a:rPr lang="en-US" sz="2200" i="1" dirty="0"/>
              <a:t>.’ And He who sits on the throne said, ‘Behold, I am making all things new.’ And He said, ‘Write, for these words are faithful and true.’ Then He said to me, ‘It is done. I am the Alpha and the Omega, the beginning and the end. I will give to the one who thirsts from the spring of the water of life without cost. He who overcomes will inherit these things, and I will be his God and he will be My son.’” </a:t>
            </a:r>
            <a:r>
              <a:rPr lang="en-US" sz="2200" b="1" dirty="0">
                <a:solidFill>
                  <a:srgbClr val="FF0000"/>
                </a:solidFill>
              </a:rPr>
              <a:t>(Revelation 21:1-7)</a:t>
            </a:r>
          </a:p>
        </p:txBody>
      </p:sp>
      <p:sp>
        <p:nvSpPr>
          <p:cNvPr id="28678" name="Text Box 5">
            <a:extLst>
              <a:ext uri="{FF2B5EF4-FFF2-40B4-BE49-F238E27FC236}">
                <a16:creationId xmlns:a16="http://schemas.microsoft.com/office/drawing/2014/main" id="{6CA096C4-E793-C1D2-6DFB-BD644D09F4B1}"/>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24</a:t>
            </a:r>
          </a:p>
        </p:txBody>
      </p:sp>
      <p:sp>
        <p:nvSpPr>
          <p:cNvPr id="4" name="Rectangle 2">
            <a:extLst>
              <a:ext uri="{FF2B5EF4-FFF2-40B4-BE49-F238E27FC236}">
                <a16:creationId xmlns:a16="http://schemas.microsoft.com/office/drawing/2014/main" id="{14ED813E-B5D9-2873-0CC1-3F52505C4483}"/>
              </a:ext>
            </a:extLst>
          </p:cNvPr>
          <p:cNvSpPr txBox="1">
            <a:spLocks noChangeArrowheads="1"/>
          </p:cNvSpPr>
          <p:nvPr/>
        </p:nvSpPr>
        <p:spPr bwMode="auto">
          <a:xfrm>
            <a:off x="152400" y="1"/>
            <a:ext cx="8839200" cy="762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eaLnBrk="1" hangingPunct="1">
              <a:defRPr/>
            </a:pPr>
            <a:r>
              <a:rPr lang="en-US" b="1" kern="0" dirty="0"/>
              <a:t>Our Goal Is Heaven</a:t>
            </a:r>
          </a:p>
        </p:txBody>
      </p:sp>
    </p:spTree>
    <p:extLst>
      <p:ext uri="{BB962C8B-B14F-4D97-AF65-F5344CB8AC3E}">
        <p14:creationId xmlns:p14="http://schemas.microsoft.com/office/powerpoint/2010/main" val="10283320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6096000" cy="856785"/>
          </a:xfrm>
        </p:spPr>
        <p:txBody>
          <a:bodyPr>
            <a:normAutofit/>
          </a:bodyPr>
          <a:lstStyle/>
          <a:p>
            <a:r>
              <a:rPr lang="en-US" b="1" dirty="0"/>
              <a:t>How To Be Saved</a:t>
            </a:r>
          </a:p>
        </p:txBody>
      </p:sp>
      <p:sp>
        <p:nvSpPr>
          <p:cNvPr id="3" name="Content Placeholder 2"/>
          <p:cNvSpPr>
            <a:spLocks noGrp="1"/>
          </p:cNvSpPr>
          <p:nvPr>
            <p:ph idx="1"/>
          </p:nvPr>
        </p:nvSpPr>
        <p:spPr>
          <a:xfrm>
            <a:off x="457200" y="856785"/>
            <a:ext cx="8382000" cy="5791200"/>
          </a:xfrm>
        </p:spPr>
        <p:txBody>
          <a:bodyPr>
            <a:noAutofit/>
          </a:bodyPr>
          <a:lstStyle/>
          <a:p>
            <a:pPr marL="0" lvl="0" indent="0">
              <a:lnSpc>
                <a:spcPct val="90000"/>
              </a:lnSpc>
              <a:buNone/>
            </a:pPr>
            <a:r>
              <a:rPr lang="en-US" altLang="en-US" b="1" dirty="0">
                <a:ea typeface="Verdana" panose="020B0604030504040204" pitchFamily="34" charset="0"/>
              </a:rPr>
              <a:t>Hear the word of God</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sz="2400" b="1" dirty="0">
                <a:solidFill>
                  <a:srgbClr val="FF0000"/>
                </a:solidFill>
                <a:ea typeface="Verdana" panose="020B0604030504040204" pitchFamily="34" charset="0"/>
              </a:rPr>
              <a:t>(2 Thessalonians 2:14-15; James 1:21)</a:t>
            </a:r>
            <a:endParaRPr lang="en-US" altLang="en-US" sz="2400" dirty="0">
              <a:solidFill>
                <a:srgbClr val="C00000"/>
              </a:solidFill>
              <a:ea typeface="Verdana" panose="020B0604030504040204" pitchFamily="34" charset="0"/>
            </a:endParaRPr>
          </a:p>
          <a:p>
            <a:pPr marL="0" lvl="0" indent="0">
              <a:lnSpc>
                <a:spcPct val="90000"/>
              </a:lnSpc>
              <a:buNone/>
            </a:pPr>
            <a:r>
              <a:rPr lang="en-US" altLang="en-US" b="1" dirty="0">
                <a:ea typeface="Verdana" panose="020B0604030504040204" pitchFamily="34" charset="0"/>
              </a:rPr>
              <a:t>Believe the gospel message</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sz="2400" b="1" dirty="0">
                <a:solidFill>
                  <a:srgbClr val="FF0000"/>
                </a:solidFill>
                <a:ea typeface="Verdana" panose="020B0604030504040204" pitchFamily="34" charset="0"/>
              </a:rPr>
              <a:t>(Hebrews 11:6; John 8:24)</a:t>
            </a:r>
          </a:p>
          <a:p>
            <a:pPr marL="0" lvl="0" indent="0">
              <a:lnSpc>
                <a:spcPct val="90000"/>
              </a:lnSpc>
              <a:buNone/>
            </a:pPr>
            <a:r>
              <a:rPr lang="en-US" altLang="en-US" b="1" dirty="0">
                <a:ea typeface="Verdana" panose="020B0604030504040204" pitchFamily="34" charset="0"/>
              </a:rPr>
              <a:t>Repent of sins</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sz="2400" b="1" dirty="0">
                <a:solidFill>
                  <a:srgbClr val="FF0000"/>
                </a:solidFill>
                <a:ea typeface="Verdana" panose="020B0604030504040204" pitchFamily="34" charset="0"/>
              </a:rPr>
              <a:t>(Luke 13:3; Acts 17:30-31)</a:t>
            </a:r>
          </a:p>
          <a:p>
            <a:pPr marL="0" lvl="0" indent="0">
              <a:lnSpc>
                <a:spcPct val="90000"/>
              </a:lnSpc>
              <a:buNone/>
            </a:pPr>
            <a:r>
              <a:rPr lang="en-US" altLang="en-US" b="1" dirty="0">
                <a:ea typeface="Verdana" panose="020B0604030504040204" pitchFamily="34" charset="0"/>
              </a:rPr>
              <a:t>Confess Jesus Christ</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sz="2400" b="1" dirty="0">
                <a:solidFill>
                  <a:srgbClr val="FF0000"/>
                </a:solidFill>
                <a:ea typeface="Verdana" panose="020B0604030504040204" pitchFamily="34" charset="0"/>
              </a:rPr>
              <a:t>(Romans 10:9-10; Matthew 10:32-33)</a:t>
            </a:r>
          </a:p>
          <a:p>
            <a:pPr marL="0" lvl="0" indent="0">
              <a:lnSpc>
                <a:spcPct val="90000"/>
              </a:lnSpc>
              <a:buNone/>
            </a:pPr>
            <a:r>
              <a:rPr lang="en-US" altLang="en-US" b="1" dirty="0">
                <a:ea typeface="Verdana" panose="020B0604030504040204" pitchFamily="34" charset="0"/>
              </a:rPr>
              <a:t>Be Baptized for Forgiveness of Sins</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sz="2400" b="1" dirty="0">
                <a:solidFill>
                  <a:srgbClr val="FF0000"/>
                </a:solidFill>
                <a:ea typeface="Verdana" panose="020B0604030504040204" pitchFamily="34" charset="0"/>
              </a:rPr>
              <a:t>(Mark 16:16; Acts 2:38)</a:t>
            </a:r>
          </a:p>
          <a:p>
            <a:pPr marL="0" lvl="0" indent="0">
              <a:lnSpc>
                <a:spcPct val="90000"/>
              </a:lnSpc>
              <a:buNone/>
            </a:pPr>
            <a:r>
              <a:rPr lang="en-US" altLang="en-US" b="1" dirty="0">
                <a:ea typeface="Verdana" panose="020B0604030504040204" pitchFamily="34" charset="0"/>
              </a:rPr>
              <a:t>Remain Obedient</a:t>
            </a:r>
            <a:br>
              <a:rPr lang="en-US" altLang="en-US" dirty="0">
                <a:solidFill>
                  <a:prstClr val="black">
                    <a:tint val="75000"/>
                  </a:prstClr>
                </a:solidFill>
                <a:ea typeface="Verdana" panose="020B0604030504040204" pitchFamily="34" charset="0"/>
              </a:rPr>
            </a:br>
            <a:r>
              <a:rPr lang="en-US" altLang="en-US" dirty="0">
                <a:solidFill>
                  <a:prstClr val="black">
                    <a:tint val="75000"/>
                  </a:prstClr>
                </a:solidFill>
                <a:ea typeface="Verdana" panose="020B0604030504040204" pitchFamily="34" charset="0"/>
              </a:rPr>
              <a:t>	</a:t>
            </a:r>
            <a:r>
              <a:rPr lang="en-US" altLang="en-US" sz="2400" b="1" dirty="0">
                <a:solidFill>
                  <a:srgbClr val="FF0000"/>
                </a:solidFill>
                <a:ea typeface="Verdana" panose="020B0604030504040204" pitchFamily="34" charset="0"/>
              </a:rPr>
              <a:t>(Matthew 7:21; Hebrews 3:12)</a:t>
            </a:r>
          </a:p>
        </p:txBody>
      </p:sp>
    </p:spTree>
    <p:extLst>
      <p:ext uri="{BB962C8B-B14F-4D97-AF65-F5344CB8AC3E}">
        <p14:creationId xmlns:p14="http://schemas.microsoft.com/office/powerpoint/2010/main" val="80598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289BE8B4-33C6-7913-39FD-213BE7E1B584}"/>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D575AB46-E82A-4A3B-BE82-F425E00770E6}" type="slidenum">
              <a:rPr lang="en-US" altLang="en-US"/>
              <a:pPr/>
              <a:t>4</a:t>
            </a:fld>
            <a:endParaRPr lang="en-US" altLang="en-US"/>
          </a:p>
        </p:txBody>
      </p:sp>
      <p:sp>
        <p:nvSpPr>
          <p:cNvPr id="10242" name="Rectangle 2">
            <a:extLst>
              <a:ext uri="{FF2B5EF4-FFF2-40B4-BE49-F238E27FC236}">
                <a16:creationId xmlns:a16="http://schemas.microsoft.com/office/drawing/2014/main" id="{9735066D-7156-2E7A-F6A5-DD04AE118C1B}"/>
              </a:ext>
            </a:extLst>
          </p:cNvPr>
          <p:cNvSpPr>
            <a:spLocks noGrp="1" noChangeArrowheads="1"/>
          </p:cNvSpPr>
          <p:nvPr>
            <p:ph type="title"/>
          </p:nvPr>
        </p:nvSpPr>
        <p:spPr>
          <a:xfrm>
            <a:off x="457200" y="0"/>
            <a:ext cx="8229600" cy="1139825"/>
          </a:xfrm>
        </p:spPr>
        <p:txBody>
          <a:bodyPr/>
          <a:lstStyle/>
          <a:p>
            <a:pPr eaLnBrk="1" hangingPunct="1">
              <a:defRPr/>
            </a:pPr>
            <a:r>
              <a:rPr lang="en-US" b="1"/>
              <a:t>Introduction</a:t>
            </a:r>
          </a:p>
        </p:txBody>
      </p:sp>
      <p:sp>
        <p:nvSpPr>
          <p:cNvPr id="10243" name="Rectangle 3">
            <a:extLst>
              <a:ext uri="{FF2B5EF4-FFF2-40B4-BE49-F238E27FC236}">
                <a16:creationId xmlns:a16="http://schemas.microsoft.com/office/drawing/2014/main" id="{965A6F72-D463-A41C-361F-1592D1C56A0E}"/>
              </a:ext>
            </a:extLst>
          </p:cNvPr>
          <p:cNvSpPr>
            <a:spLocks noGrp="1" noChangeArrowheads="1"/>
          </p:cNvSpPr>
          <p:nvPr>
            <p:ph type="body" idx="1"/>
          </p:nvPr>
        </p:nvSpPr>
        <p:spPr>
          <a:xfrm>
            <a:off x="457200" y="969169"/>
            <a:ext cx="8229600" cy="2971800"/>
          </a:xfrm>
        </p:spPr>
        <p:txBody>
          <a:bodyPr/>
          <a:lstStyle/>
          <a:p>
            <a:pPr eaLnBrk="1" hangingPunct="1">
              <a:lnSpc>
                <a:spcPct val="90000"/>
              </a:lnSpc>
              <a:defRPr/>
            </a:pPr>
            <a:r>
              <a:rPr lang="en-US" sz="2800" dirty="0"/>
              <a:t>This is an age-old question!</a:t>
            </a:r>
          </a:p>
          <a:p>
            <a:pPr lvl="1" eaLnBrk="1" hangingPunct="1">
              <a:lnSpc>
                <a:spcPct val="90000"/>
              </a:lnSpc>
              <a:defRPr/>
            </a:pPr>
            <a:r>
              <a:rPr lang="en-US" sz="2400" dirty="0"/>
              <a:t>Asaph ponders this question…</a:t>
            </a:r>
          </a:p>
          <a:p>
            <a:pPr lvl="2" eaLnBrk="1" hangingPunct="1">
              <a:lnSpc>
                <a:spcPct val="90000"/>
              </a:lnSpc>
              <a:defRPr/>
            </a:pPr>
            <a:r>
              <a:rPr lang="en-US" sz="2200" dirty="0"/>
              <a:t>Why do the wicked prosper? - </a:t>
            </a:r>
            <a:r>
              <a:rPr lang="en-US" sz="2200" b="1" dirty="0">
                <a:solidFill>
                  <a:srgbClr val="FF0000"/>
                </a:solidFill>
              </a:rPr>
              <a:t>vs. 3</a:t>
            </a:r>
          </a:p>
          <a:p>
            <a:pPr lvl="2" eaLnBrk="1" hangingPunct="1">
              <a:lnSpc>
                <a:spcPct val="90000"/>
              </a:lnSpc>
              <a:defRPr/>
            </a:pPr>
            <a:r>
              <a:rPr lang="en-US" sz="2200" b="1" dirty="0"/>
              <a:t>Why do </a:t>
            </a:r>
            <a:r>
              <a:rPr lang="en-US" sz="2200" b="1" u="sng" dirty="0"/>
              <a:t>good</a:t>
            </a:r>
            <a:r>
              <a:rPr lang="en-US" sz="2200" b="1" dirty="0"/>
              <a:t> things happen to </a:t>
            </a:r>
            <a:r>
              <a:rPr lang="en-US" sz="2200" b="1" u="sng" dirty="0"/>
              <a:t>bad</a:t>
            </a:r>
            <a:r>
              <a:rPr lang="en-US" sz="2200" b="1" dirty="0"/>
              <a:t> people?</a:t>
            </a:r>
          </a:p>
          <a:p>
            <a:pPr lvl="3" eaLnBrk="1" hangingPunct="1">
              <a:lnSpc>
                <a:spcPct val="90000"/>
              </a:lnSpc>
              <a:defRPr/>
            </a:pPr>
            <a:r>
              <a:rPr lang="en-US" dirty="0"/>
              <a:t>Was envious of the wicked for a time!</a:t>
            </a:r>
          </a:p>
          <a:p>
            <a:pPr eaLnBrk="1" hangingPunct="1">
              <a:lnSpc>
                <a:spcPct val="90000"/>
              </a:lnSpc>
              <a:defRPr/>
            </a:pPr>
            <a:r>
              <a:rPr lang="en-US" sz="2800" dirty="0"/>
              <a:t>One of the hardest questions of life!</a:t>
            </a:r>
          </a:p>
          <a:p>
            <a:pPr eaLnBrk="1" hangingPunct="1">
              <a:lnSpc>
                <a:spcPct val="90000"/>
              </a:lnSpc>
              <a:defRPr/>
            </a:pPr>
            <a:r>
              <a:rPr lang="en-US" sz="2800" dirty="0"/>
              <a:t>A reality &amp; difficult part of life!</a:t>
            </a:r>
          </a:p>
        </p:txBody>
      </p:sp>
      <p:sp>
        <p:nvSpPr>
          <p:cNvPr id="9221" name="AutoShape 4">
            <a:extLst>
              <a:ext uri="{FF2B5EF4-FFF2-40B4-BE49-F238E27FC236}">
                <a16:creationId xmlns:a16="http://schemas.microsoft.com/office/drawing/2014/main" id="{5B211FB1-EA4C-5971-F74C-4A73DB1AB99F}"/>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0245" name="WordArt 5">
            <a:extLst>
              <a:ext uri="{FF2B5EF4-FFF2-40B4-BE49-F238E27FC236}">
                <a16:creationId xmlns:a16="http://schemas.microsoft.com/office/drawing/2014/main" id="{4F04AE99-6A92-345A-58DA-6CA1EF3BE769}"/>
              </a:ext>
            </a:extLst>
          </p:cNvPr>
          <p:cNvSpPr>
            <a:spLocks noChangeArrowheads="1" noChangeShapeType="1" noTextEdit="1"/>
          </p:cNvSpPr>
          <p:nvPr/>
        </p:nvSpPr>
        <p:spPr bwMode="auto">
          <a:xfrm>
            <a:off x="304800" y="4038600"/>
            <a:ext cx="3581400" cy="2057400"/>
          </a:xfrm>
          <a:prstGeom prst="rect">
            <a:avLst/>
          </a:prstGeom>
          <a:extLst>
            <a:ext uri="{91240B29-F687-4F45-9708-019B960494DF}">
              <a14:hiddenLine xmlns:a14="http://schemas.microsoft.com/office/drawing/2010/main" w="12700">
                <a:solidFill>
                  <a:srgbClr val="000000"/>
                </a:solidFill>
                <a:round/>
                <a:headEnd/>
                <a:tailEnd/>
              </a14:hiddenLine>
            </a:ext>
          </a:extLst>
        </p:spPr>
        <p:txBody>
          <a:bodyPr wrap="none" fromWordArt="1">
            <a:prstTxWarp prst="textCurveUp">
              <a:avLst>
                <a:gd name="adj" fmla="val 40356"/>
              </a:avLst>
            </a:prstTxWarp>
          </a:bodyPr>
          <a:lstStyle/>
          <a:p>
            <a:pPr algn="ctr"/>
            <a:r>
              <a:rPr lang="en-US" sz="3600" kern="10" dirty="0">
                <a:solidFill>
                  <a:srgbClr val="FF9900"/>
                </a:solidFill>
                <a:effectLst>
                  <a:outerShdw dist="45791" dir="2021404" algn="ctr" rotWithShape="0">
                    <a:srgbClr val="808080">
                      <a:alpha val="79999"/>
                    </a:srgbClr>
                  </a:outerShdw>
                </a:effectLst>
                <a:latin typeface="Arial Black" panose="020B0A04020102020204" pitchFamily="34" charset="0"/>
              </a:rPr>
              <a:t>WHY</a:t>
            </a:r>
          </a:p>
        </p:txBody>
      </p:sp>
      <p:sp>
        <p:nvSpPr>
          <p:cNvPr id="10246" name="Text Box 6">
            <a:extLst>
              <a:ext uri="{FF2B5EF4-FFF2-40B4-BE49-F238E27FC236}">
                <a16:creationId xmlns:a16="http://schemas.microsoft.com/office/drawing/2014/main" id="{0FA07EE7-D1F7-514B-0B8B-A0A87F241357}"/>
              </a:ext>
            </a:extLst>
          </p:cNvPr>
          <p:cNvSpPr txBox="1">
            <a:spLocks noChangeArrowheads="1"/>
          </p:cNvSpPr>
          <p:nvPr/>
        </p:nvSpPr>
        <p:spPr bwMode="auto">
          <a:xfrm>
            <a:off x="3422555" y="3770055"/>
            <a:ext cx="57150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Verdana" panose="020B0604030504040204" pitchFamily="34" charset="0"/>
              </a:defRPr>
            </a:lvl1pPr>
            <a:lvl2pPr>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lvl="1"/>
            <a:r>
              <a:rPr lang="en-US" altLang="en-US" sz="2000" b="1" i="1" dirty="0">
                <a:solidFill>
                  <a:srgbClr val="FF9933"/>
                </a:solidFill>
              </a:rPr>
              <a:t>…did my child die?”</a:t>
            </a:r>
          </a:p>
          <a:p>
            <a:pPr lvl="1"/>
            <a:r>
              <a:rPr lang="en-US" altLang="en-US" sz="2000" b="1" i="1" dirty="0">
                <a:solidFill>
                  <a:srgbClr val="FF9933"/>
                </a:solidFill>
              </a:rPr>
              <a:t>…am I sick?”</a:t>
            </a:r>
          </a:p>
          <a:p>
            <a:pPr lvl="1"/>
            <a:r>
              <a:rPr lang="en-US" altLang="en-US" sz="2000" b="1" i="1" dirty="0">
                <a:solidFill>
                  <a:srgbClr val="FF9933"/>
                </a:solidFill>
              </a:rPr>
              <a:t>…such heart ache and suffering?”</a:t>
            </a:r>
          </a:p>
          <a:p>
            <a:pPr lvl="1"/>
            <a:r>
              <a:rPr lang="en-US" altLang="en-US" sz="2000" b="1" i="1" dirty="0">
                <a:solidFill>
                  <a:srgbClr val="FF9933"/>
                </a:solidFill>
              </a:rPr>
              <a:t>…must there be disease and death?”</a:t>
            </a:r>
          </a:p>
          <a:p>
            <a:pPr lvl="1"/>
            <a:r>
              <a:rPr lang="en-US" altLang="en-US" sz="2000" b="1" i="1" dirty="0">
                <a:solidFill>
                  <a:srgbClr val="FF9933"/>
                </a:solidFill>
              </a:rPr>
              <a:t>…am I being treated this way?”</a:t>
            </a:r>
          </a:p>
          <a:p>
            <a:pPr lvl="1"/>
            <a:r>
              <a:rPr lang="en-US" altLang="en-US" sz="2000" b="1" i="1" dirty="0">
                <a:solidFill>
                  <a:srgbClr val="FF9933"/>
                </a:solidFill>
              </a:rPr>
              <a:t>…did I lose my job?”</a:t>
            </a:r>
          </a:p>
          <a:p>
            <a:pPr lvl="1"/>
            <a:r>
              <a:rPr lang="en-US" altLang="en-US" sz="2000" b="1" i="1" dirty="0">
                <a:solidFill>
                  <a:srgbClr val="FF9933"/>
                </a:solidFill>
              </a:rPr>
              <a:t>…ME???</a:t>
            </a:r>
            <a:endParaRPr lang="en-US" altLang="en-US" sz="2000" b="1" dirty="0">
              <a:solidFill>
                <a:srgbClr val="FF9933"/>
              </a:solidFill>
            </a:endParaRPr>
          </a:p>
        </p:txBody>
      </p:sp>
      <p:sp>
        <p:nvSpPr>
          <p:cNvPr id="9224" name="Text Box 9">
            <a:extLst>
              <a:ext uri="{FF2B5EF4-FFF2-40B4-BE49-F238E27FC236}">
                <a16:creationId xmlns:a16="http://schemas.microsoft.com/office/drawing/2014/main" id="{1C60EAC2-175D-F66D-1B5F-6083C04A4A77}"/>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wipe(left)">
                                      <p:cBhvr>
                                        <p:cTn id="7" dur="500"/>
                                        <p:tgtEl>
                                          <p:spTgt spid="102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wipe(left)">
                                      <p:cBhvr>
                                        <p:cTn id="12" dur="500"/>
                                        <p:tgtEl>
                                          <p:spTgt spid="102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wipe(left)">
                                      <p:cBhvr>
                                        <p:cTn id="17" dur="500"/>
                                        <p:tgtEl>
                                          <p:spTgt spid="1024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243">
                                            <p:txEl>
                                              <p:pRg st="3" end="3"/>
                                            </p:txEl>
                                          </p:spTgt>
                                        </p:tgtEl>
                                        <p:attrNameLst>
                                          <p:attrName>style.visibility</p:attrName>
                                        </p:attrNameLst>
                                      </p:cBhvr>
                                      <p:to>
                                        <p:strVal val="visible"/>
                                      </p:to>
                                    </p:set>
                                    <p:animEffect transition="in" filter="wipe(left)">
                                      <p:cBhvr>
                                        <p:cTn id="22" dur="500"/>
                                        <p:tgtEl>
                                          <p:spTgt spid="1024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243">
                                            <p:txEl>
                                              <p:pRg st="4" end="4"/>
                                            </p:txEl>
                                          </p:spTgt>
                                        </p:tgtEl>
                                        <p:attrNameLst>
                                          <p:attrName>style.visibility</p:attrName>
                                        </p:attrNameLst>
                                      </p:cBhvr>
                                      <p:to>
                                        <p:strVal val="visible"/>
                                      </p:to>
                                    </p:set>
                                    <p:animEffect transition="in" filter="wipe(left)">
                                      <p:cBhvr>
                                        <p:cTn id="27" dur="500"/>
                                        <p:tgtEl>
                                          <p:spTgt spid="1024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243">
                                            <p:txEl>
                                              <p:pRg st="5" end="5"/>
                                            </p:txEl>
                                          </p:spTgt>
                                        </p:tgtEl>
                                        <p:attrNameLst>
                                          <p:attrName>style.visibility</p:attrName>
                                        </p:attrNameLst>
                                      </p:cBhvr>
                                      <p:to>
                                        <p:strVal val="visible"/>
                                      </p:to>
                                    </p:set>
                                    <p:animEffect transition="in" filter="wipe(left)">
                                      <p:cBhvr>
                                        <p:cTn id="32" dur="500"/>
                                        <p:tgtEl>
                                          <p:spTgt spid="1024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0243">
                                            <p:txEl>
                                              <p:pRg st="6" end="6"/>
                                            </p:txEl>
                                          </p:spTgt>
                                        </p:tgtEl>
                                        <p:attrNameLst>
                                          <p:attrName>style.visibility</p:attrName>
                                        </p:attrNameLst>
                                      </p:cBhvr>
                                      <p:to>
                                        <p:strVal val="visible"/>
                                      </p:to>
                                    </p:set>
                                    <p:animEffect transition="in" filter="wipe(left)">
                                      <p:cBhvr>
                                        <p:cTn id="37" dur="500"/>
                                        <p:tgtEl>
                                          <p:spTgt spid="1024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10245"/>
                                        </p:tgtEl>
                                        <p:attrNameLst>
                                          <p:attrName>style.visibility</p:attrName>
                                        </p:attrNameLst>
                                      </p:cBhvr>
                                      <p:to>
                                        <p:strVal val="visible"/>
                                      </p:to>
                                    </p:set>
                                    <p:animEffect transition="in" filter="wipe(left)">
                                      <p:cBhvr>
                                        <p:cTn id="42" dur="500"/>
                                        <p:tgtEl>
                                          <p:spTgt spid="1024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nodeType="clickEffect">
                                  <p:stCondLst>
                                    <p:cond delay="0"/>
                                  </p:stCondLst>
                                  <p:childTnLst>
                                    <p:set>
                                      <p:cBhvr>
                                        <p:cTn id="46" dur="1" fill="hold">
                                          <p:stCondLst>
                                            <p:cond delay="0"/>
                                          </p:stCondLst>
                                        </p:cTn>
                                        <p:tgtEl>
                                          <p:spTgt spid="10246">
                                            <p:txEl>
                                              <p:pRg st="0" end="0"/>
                                            </p:txEl>
                                          </p:spTgt>
                                        </p:tgtEl>
                                        <p:attrNameLst>
                                          <p:attrName>style.visibility</p:attrName>
                                        </p:attrNameLst>
                                      </p:cBhvr>
                                      <p:to>
                                        <p:strVal val="visible"/>
                                      </p:to>
                                    </p:set>
                                    <p:animEffect transition="in" filter="dissolve">
                                      <p:cBhvr>
                                        <p:cTn id="47" dur="500"/>
                                        <p:tgtEl>
                                          <p:spTgt spid="10246">
                                            <p:txEl>
                                              <p:pRg st="0" end="0"/>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nodeType="clickEffect">
                                  <p:stCondLst>
                                    <p:cond delay="0"/>
                                  </p:stCondLst>
                                  <p:childTnLst>
                                    <p:set>
                                      <p:cBhvr>
                                        <p:cTn id="51" dur="1" fill="hold">
                                          <p:stCondLst>
                                            <p:cond delay="0"/>
                                          </p:stCondLst>
                                        </p:cTn>
                                        <p:tgtEl>
                                          <p:spTgt spid="10246">
                                            <p:txEl>
                                              <p:pRg st="1" end="1"/>
                                            </p:txEl>
                                          </p:spTgt>
                                        </p:tgtEl>
                                        <p:attrNameLst>
                                          <p:attrName>style.visibility</p:attrName>
                                        </p:attrNameLst>
                                      </p:cBhvr>
                                      <p:to>
                                        <p:strVal val="visible"/>
                                      </p:to>
                                    </p:set>
                                    <p:animEffect transition="in" filter="dissolve">
                                      <p:cBhvr>
                                        <p:cTn id="52" dur="500"/>
                                        <p:tgtEl>
                                          <p:spTgt spid="10246">
                                            <p:txEl>
                                              <p:pRg st="1" end="1"/>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nodeType="clickEffect">
                                  <p:stCondLst>
                                    <p:cond delay="0"/>
                                  </p:stCondLst>
                                  <p:childTnLst>
                                    <p:set>
                                      <p:cBhvr>
                                        <p:cTn id="56" dur="1" fill="hold">
                                          <p:stCondLst>
                                            <p:cond delay="0"/>
                                          </p:stCondLst>
                                        </p:cTn>
                                        <p:tgtEl>
                                          <p:spTgt spid="10246">
                                            <p:txEl>
                                              <p:pRg st="2" end="2"/>
                                            </p:txEl>
                                          </p:spTgt>
                                        </p:tgtEl>
                                        <p:attrNameLst>
                                          <p:attrName>style.visibility</p:attrName>
                                        </p:attrNameLst>
                                      </p:cBhvr>
                                      <p:to>
                                        <p:strVal val="visible"/>
                                      </p:to>
                                    </p:set>
                                    <p:animEffect transition="in" filter="dissolve">
                                      <p:cBhvr>
                                        <p:cTn id="57" dur="500"/>
                                        <p:tgtEl>
                                          <p:spTgt spid="10246">
                                            <p:txEl>
                                              <p:pRg st="2" end="2"/>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nodeType="clickEffect">
                                  <p:stCondLst>
                                    <p:cond delay="0"/>
                                  </p:stCondLst>
                                  <p:childTnLst>
                                    <p:set>
                                      <p:cBhvr>
                                        <p:cTn id="61" dur="1" fill="hold">
                                          <p:stCondLst>
                                            <p:cond delay="0"/>
                                          </p:stCondLst>
                                        </p:cTn>
                                        <p:tgtEl>
                                          <p:spTgt spid="10246">
                                            <p:txEl>
                                              <p:pRg st="3" end="3"/>
                                            </p:txEl>
                                          </p:spTgt>
                                        </p:tgtEl>
                                        <p:attrNameLst>
                                          <p:attrName>style.visibility</p:attrName>
                                        </p:attrNameLst>
                                      </p:cBhvr>
                                      <p:to>
                                        <p:strVal val="visible"/>
                                      </p:to>
                                    </p:set>
                                    <p:animEffect transition="in" filter="dissolve">
                                      <p:cBhvr>
                                        <p:cTn id="62" dur="500"/>
                                        <p:tgtEl>
                                          <p:spTgt spid="10246">
                                            <p:txEl>
                                              <p:pRg st="3" end="3"/>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nodeType="clickEffect">
                                  <p:stCondLst>
                                    <p:cond delay="0"/>
                                  </p:stCondLst>
                                  <p:childTnLst>
                                    <p:set>
                                      <p:cBhvr>
                                        <p:cTn id="66" dur="1" fill="hold">
                                          <p:stCondLst>
                                            <p:cond delay="0"/>
                                          </p:stCondLst>
                                        </p:cTn>
                                        <p:tgtEl>
                                          <p:spTgt spid="10246">
                                            <p:txEl>
                                              <p:pRg st="4" end="4"/>
                                            </p:txEl>
                                          </p:spTgt>
                                        </p:tgtEl>
                                        <p:attrNameLst>
                                          <p:attrName>style.visibility</p:attrName>
                                        </p:attrNameLst>
                                      </p:cBhvr>
                                      <p:to>
                                        <p:strVal val="visible"/>
                                      </p:to>
                                    </p:set>
                                    <p:animEffect transition="in" filter="dissolve">
                                      <p:cBhvr>
                                        <p:cTn id="67" dur="500"/>
                                        <p:tgtEl>
                                          <p:spTgt spid="10246">
                                            <p:txEl>
                                              <p:pRg st="4" end="4"/>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nodeType="clickEffect">
                                  <p:stCondLst>
                                    <p:cond delay="0"/>
                                  </p:stCondLst>
                                  <p:childTnLst>
                                    <p:set>
                                      <p:cBhvr>
                                        <p:cTn id="71" dur="1" fill="hold">
                                          <p:stCondLst>
                                            <p:cond delay="0"/>
                                          </p:stCondLst>
                                        </p:cTn>
                                        <p:tgtEl>
                                          <p:spTgt spid="10246">
                                            <p:txEl>
                                              <p:pRg st="5" end="5"/>
                                            </p:txEl>
                                          </p:spTgt>
                                        </p:tgtEl>
                                        <p:attrNameLst>
                                          <p:attrName>style.visibility</p:attrName>
                                        </p:attrNameLst>
                                      </p:cBhvr>
                                      <p:to>
                                        <p:strVal val="visible"/>
                                      </p:to>
                                    </p:set>
                                    <p:animEffect transition="in" filter="dissolve">
                                      <p:cBhvr>
                                        <p:cTn id="72" dur="500"/>
                                        <p:tgtEl>
                                          <p:spTgt spid="10246">
                                            <p:txEl>
                                              <p:pRg st="5" end="5"/>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9" presetClass="entr" presetSubtype="0" fill="hold" nodeType="clickEffect">
                                  <p:stCondLst>
                                    <p:cond delay="0"/>
                                  </p:stCondLst>
                                  <p:childTnLst>
                                    <p:set>
                                      <p:cBhvr>
                                        <p:cTn id="76" dur="1" fill="hold">
                                          <p:stCondLst>
                                            <p:cond delay="0"/>
                                          </p:stCondLst>
                                        </p:cTn>
                                        <p:tgtEl>
                                          <p:spTgt spid="10246">
                                            <p:txEl>
                                              <p:pRg st="6" end="6"/>
                                            </p:txEl>
                                          </p:spTgt>
                                        </p:tgtEl>
                                        <p:attrNameLst>
                                          <p:attrName>style.visibility</p:attrName>
                                        </p:attrNameLst>
                                      </p:cBhvr>
                                      <p:to>
                                        <p:strVal val="visible"/>
                                      </p:to>
                                    </p:set>
                                    <p:animEffect transition="in" filter="dissolve">
                                      <p:cBhvr>
                                        <p:cTn id="77" dur="500"/>
                                        <p:tgtEl>
                                          <p:spTgt spid="1024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0EB73787-FE6F-3778-C096-C2C9FABA332C}"/>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01FDB09-91FE-4BD0-9C6A-49E7EA126320}" type="slidenum">
              <a:rPr lang="en-US" altLang="en-US"/>
              <a:pPr/>
              <a:t>5</a:t>
            </a:fld>
            <a:endParaRPr lang="en-US" altLang="en-US"/>
          </a:p>
        </p:txBody>
      </p:sp>
      <p:sp>
        <p:nvSpPr>
          <p:cNvPr id="9218" name="Rectangle 2">
            <a:extLst>
              <a:ext uri="{FF2B5EF4-FFF2-40B4-BE49-F238E27FC236}">
                <a16:creationId xmlns:a16="http://schemas.microsoft.com/office/drawing/2014/main" id="{4273EC10-CEBA-3852-3C48-052F7C4678A6}"/>
              </a:ext>
            </a:extLst>
          </p:cNvPr>
          <p:cNvSpPr>
            <a:spLocks noGrp="1" noChangeArrowheads="1"/>
          </p:cNvSpPr>
          <p:nvPr>
            <p:ph type="title"/>
          </p:nvPr>
        </p:nvSpPr>
        <p:spPr>
          <a:xfrm>
            <a:off x="457200" y="0"/>
            <a:ext cx="8229600" cy="1139825"/>
          </a:xfrm>
        </p:spPr>
        <p:txBody>
          <a:bodyPr/>
          <a:lstStyle/>
          <a:p>
            <a:pPr eaLnBrk="1" hangingPunct="1">
              <a:defRPr/>
            </a:pPr>
            <a:r>
              <a:rPr lang="en-US" b="1"/>
              <a:t>The Answer of Some Is…</a:t>
            </a:r>
          </a:p>
        </p:txBody>
      </p:sp>
      <p:sp>
        <p:nvSpPr>
          <p:cNvPr id="9219" name="Rectangle 3">
            <a:extLst>
              <a:ext uri="{FF2B5EF4-FFF2-40B4-BE49-F238E27FC236}">
                <a16:creationId xmlns:a16="http://schemas.microsoft.com/office/drawing/2014/main" id="{F95F2D5F-9B92-1D66-C3CD-E6FF87A25F70}"/>
              </a:ext>
            </a:extLst>
          </p:cNvPr>
          <p:cNvSpPr>
            <a:spLocks noGrp="1" noChangeArrowheads="1"/>
          </p:cNvSpPr>
          <p:nvPr>
            <p:ph type="body" idx="1"/>
          </p:nvPr>
        </p:nvSpPr>
        <p:spPr>
          <a:xfrm>
            <a:off x="457200" y="1143000"/>
            <a:ext cx="8534400" cy="5045075"/>
          </a:xfrm>
        </p:spPr>
        <p:txBody>
          <a:bodyPr/>
          <a:lstStyle/>
          <a:p>
            <a:pPr eaLnBrk="1" hangingPunct="1">
              <a:lnSpc>
                <a:spcPct val="90000"/>
              </a:lnSpc>
              <a:defRPr/>
            </a:pPr>
            <a:r>
              <a:rPr lang="en-US" b="1" dirty="0"/>
              <a:t>God is to blame!</a:t>
            </a:r>
          </a:p>
          <a:p>
            <a:pPr lvl="1" eaLnBrk="1" hangingPunct="1">
              <a:lnSpc>
                <a:spcPct val="90000"/>
              </a:lnSpc>
              <a:defRPr/>
            </a:pPr>
            <a:r>
              <a:rPr lang="en-US" dirty="0"/>
              <a:t>Some Charge that God…</a:t>
            </a:r>
          </a:p>
          <a:p>
            <a:pPr lvl="2" eaLnBrk="1" hangingPunct="1">
              <a:lnSpc>
                <a:spcPct val="90000"/>
              </a:lnSpc>
              <a:defRPr/>
            </a:pPr>
            <a:r>
              <a:rPr lang="en-US" i="1" dirty="0"/>
              <a:t>“took my Child!”</a:t>
            </a:r>
          </a:p>
          <a:p>
            <a:pPr lvl="2" eaLnBrk="1" hangingPunct="1">
              <a:lnSpc>
                <a:spcPct val="90000"/>
              </a:lnSpc>
              <a:defRPr/>
            </a:pPr>
            <a:r>
              <a:rPr lang="en-US" i="1" dirty="0"/>
              <a:t>“took my loved one!”</a:t>
            </a:r>
          </a:p>
          <a:p>
            <a:pPr lvl="2" eaLnBrk="1" hangingPunct="1">
              <a:lnSpc>
                <a:spcPct val="90000"/>
              </a:lnSpc>
              <a:defRPr/>
            </a:pPr>
            <a:r>
              <a:rPr lang="en-US" i="1" dirty="0"/>
              <a:t>“caused a bad thing to happen!”</a:t>
            </a:r>
          </a:p>
          <a:p>
            <a:pPr lvl="1" eaLnBrk="1" hangingPunct="1">
              <a:lnSpc>
                <a:spcPct val="90000"/>
              </a:lnSpc>
              <a:defRPr/>
            </a:pPr>
            <a:r>
              <a:rPr lang="en-US" dirty="0"/>
              <a:t>Natural disasters are often called…</a:t>
            </a:r>
          </a:p>
          <a:p>
            <a:pPr lvl="2" eaLnBrk="1" hangingPunct="1">
              <a:lnSpc>
                <a:spcPct val="90000"/>
              </a:lnSpc>
              <a:defRPr/>
            </a:pPr>
            <a:r>
              <a:rPr lang="en-US" b="1" i="1" dirty="0"/>
              <a:t>“</a:t>
            </a:r>
            <a:r>
              <a:rPr lang="en-US" b="1" i="1" u="sng" dirty="0"/>
              <a:t>an act of God</a:t>
            </a:r>
            <a:r>
              <a:rPr lang="en-US" b="1" i="1" dirty="0"/>
              <a:t>”</a:t>
            </a:r>
          </a:p>
          <a:p>
            <a:pPr eaLnBrk="1" hangingPunct="1">
              <a:lnSpc>
                <a:spcPct val="90000"/>
              </a:lnSpc>
              <a:defRPr/>
            </a:pPr>
            <a:r>
              <a:rPr lang="en-US" b="1" i="1" dirty="0"/>
              <a:t>Job’s wife charged God!</a:t>
            </a:r>
            <a:r>
              <a:rPr lang="en-US" i="1" dirty="0"/>
              <a:t> </a:t>
            </a:r>
          </a:p>
          <a:p>
            <a:pPr lvl="1" eaLnBrk="1" hangingPunct="1">
              <a:lnSpc>
                <a:spcPct val="90000"/>
              </a:lnSpc>
              <a:defRPr/>
            </a:pPr>
            <a:r>
              <a:rPr lang="en-US" i="1" dirty="0">
                <a:effectLst/>
              </a:rPr>
              <a:t>“Then his wife said to him, ‘Do you still hold fast your integrity? Curse God and die!’”</a:t>
            </a:r>
            <a:r>
              <a:rPr lang="en-US" b="1" dirty="0">
                <a:effectLst/>
              </a:rPr>
              <a:t> </a:t>
            </a:r>
            <a:r>
              <a:rPr lang="en-US" b="1" dirty="0">
                <a:solidFill>
                  <a:srgbClr val="FF0000"/>
                </a:solidFill>
                <a:effectLst/>
              </a:rPr>
              <a:t>(Job 2:9)</a:t>
            </a:r>
          </a:p>
        </p:txBody>
      </p:sp>
      <p:sp>
        <p:nvSpPr>
          <p:cNvPr id="10245" name="AutoShape 4">
            <a:extLst>
              <a:ext uri="{FF2B5EF4-FFF2-40B4-BE49-F238E27FC236}">
                <a16:creationId xmlns:a16="http://schemas.microsoft.com/office/drawing/2014/main" id="{8BCC700A-D90D-37CD-0A0D-6B8072D13841}"/>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0246" name="Text Box 5">
            <a:extLst>
              <a:ext uri="{FF2B5EF4-FFF2-40B4-BE49-F238E27FC236}">
                <a16:creationId xmlns:a16="http://schemas.microsoft.com/office/drawing/2014/main" id="{85F01FA9-5456-4F2F-4563-C2E3863FCA6D}"/>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dissolve">
                                      <p:cBhvr>
                                        <p:cTn id="7" dur="5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dissolve">
                                      <p:cBhvr>
                                        <p:cTn id="12" dur="500"/>
                                        <p:tgtEl>
                                          <p:spTgt spid="92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Effect transition="in" filter="dissolve">
                                      <p:cBhvr>
                                        <p:cTn id="17" dur="500"/>
                                        <p:tgtEl>
                                          <p:spTgt spid="921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219">
                                            <p:txEl>
                                              <p:pRg st="3" end="3"/>
                                            </p:txEl>
                                          </p:spTgt>
                                        </p:tgtEl>
                                        <p:attrNameLst>
                                          <p:attrName>style.visibility</p:attrName>
                                        </p:attrNameLst>
                                      </p:cBhvr>
                                      <p:to>
                                        <p:strVal val="visible"/>
                                      </p:to>
                                    </p:set>
                                    <p:animEffect transition="in" filter="dissolve">
                                      <p:cBhvr>
                                        <p:cTn id="22" dur="500"/>
                                        <p:tgtEl>
                                          <p:spTgt spid="921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9219">
                                            <p:txEl>
                                              <p:pRg st="4" end="4"/>
                                            </p:txEl>
                                          </p:spTgt>
                                        </p:tgtEl>
                                        <p:attrNameLst>
                                          <p:attrName>style.visibility</p:attrName>
                                        </p:attrNameLst>
                                      </p:cBhvr>
                                      <p:to>
                                        <p:strVal val="visible"/>
                                      </p:to>
                                    </p:set>
                                    <p:animEffect transition="in" filter="dissolve">
                                      <p:cBhvr>
                                        <p:cTn id="27" dur="500"/>
                                        <p:tgtEl>
                                          <p:spTgt spid="921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219">
                                            <p:txEl>
                                              <p:pRg st="5" end="5"/>
                                            </p:txEl>
                                          </p:spTgt>
                                        </p:tgtEl>
                                        <p:attrNameLst>
                                          <p:attrName>style.visibility</p:attrName>
                                        </p:attrNameLst>
                                      </p:cBhvr>
                                      <p:to>
                                        <p:strVal val="visible"/>
                                      </p:to>
                                    </p:set>
                                    <p:animEffect transition="in" filter="dissolve">
                                      <p:cBhvr>
                                        <p:cTn id="32" dur="500"/>
                                        <p:tgtEl>
                                          <p:spTgt spid="9219">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9219">
                                            <p:txEl>
                                              <p:pRg st="6" end="6"/>
                                            </p:txEl>
                                          </p:spTgt>
                                        </p:tgtEl>
                                        <p:attrNameLst>
                                          <p:attrName>style.visibility</p:attrName>
                                        </p:attrNameLst>
                                      </p:cBhvr>
                                      <p:to>
                                        <p:strVal val="visible"/>
                                      </p:to>
                                    </p:set>
                                    <p:animEffect transition="in" filter="wipe(left)">
                                      <p:cBhvr>
                                        <p:cTn id="37" dur="500"/>
                                        <p:tgtEl>
                                          <p:spTgt spid="9219">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9219">
                                            <p:txEl>
                                              <p:pRg st="7" end="7"/>
                                            </p:txEl>
                                          </p:spTgt>
                                        </p:tgtEl>
                                        <p:attrNameLst>
                                          <p:attrName>style.visibility</p:attrName>
                                        </p:attrNameLst>
                                      </p:cBhvr>
                                      <p:to>
                                        <p:strVal val="visible"/>
                                      </p:to>
                                    </p:set>
                                    <p:animEffect transition="in" filter="dissolve">
                                      <p:cBhvr>
                                        <p:cTn id="42" dur="500"/>
                                        <p:tgtEl>
                                          <p:spTgt spid="9219">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9219">
                                            <p:txEl>
                                              <p:pRg st="8" end="8"/>
                                            </p:txEl>
                                          </p:spTgt>
                                        </p:tgtEl>
                                        <p:attrNameLst>
                                          <p:attrName>style.visibility</p:attrName>
                                        </p:attrNameLst>
                                      </p:cBhvr>
                                      <p:to>
                                        <p:strVal val="visible"/>
                                      </p:to>
                                    </p:set>
                                    <p:animEffect transition="in" filter="dissolve">
                                      <p:cBhvr>
                                        <p:cTn id="47" dur="500"/>
                                        <p:tgtEl>
                                          <p:spTgt spid="921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a:extLst>
              <a:ext uri="{FF2B5EF4-FFF2-40B4-BE49-F238E27FC236}">
                <a16:creationId xmlns:a16="http://schemas.microsoft.com/office/drawing/2014/main" id="{E180F22F-5863-03D4-AE1E-44446D0B112A}"/>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1995F4A-9356-4069-9C6F-352483FF6E49}" type="slidenum">
              <a:rPr lang="en-US" altLang="en-US"/>
              <a:pPr/>
              <a:t>6</a:t>
            </a:fld>
            <a:endParaRPr lang="en-US" altLang="en-US"/>
          </a:p>
        </p:txBody>
      </p:sp>
      <p:sp>
        <p:nvSpPr>
          <p:cNvPr id="11266" name="Rectangle 2">
            <a:extLst>
              <a:ext uri="{FF2B5EF4-FFF2-40B4-BE49-F238E27FC236}">
                <a16:creationId xmlns:a16="http://schemas.microsoft.com/office/drawing/2014/main" id="{E24DCD50-6D71-4572-67B3-D93A5CE1F479}"/>
              </a:ext>
            </a:extLst>
          </p:cNvPr>
          <p:cNvSpPr>
            <a:spLocks noGrp="1" noChangeArrowheads="1"/>
          </p:cNvSpPr>
          <p:nvPr>
            <p:ph type="title"/>
          </p:nvPr>
        </p:nvSpPr>
        <p:spPr/>
        <p:txBody>
          <a:bodyPr/>
          <a:lstStyle/>
          <a:p>
            <a:pPr eaLnBrk="1" hangingPunct="1">
              <a:defRPr/>
            </a:pPr>
            <a:r>
              <a:rPr lang="en-US" b="1"/>
              <a:t>God Is Not To Be Blamed!</a:t>
            </a:r>
          </a:p>
        </p:txBody>
      </p:sp>
      <p:sp>
        <p:nvSpPr>
          <p:cNvPr id="11267" name="Rectangle 3">
            <a:extLst>
              <a:ext uri="{FF2B5EF4-FFF2-40B4-BE49-F238E27FC236}">
                <a16:creationId xmlns:a16="http://schemas.microsoft.com/office/drawing/2014/main" id="{F138B08B-92C5-EFA9-AFF1-C7CC0CCF5AA9}"/>
              </a:ext>
            </a:extLst>
          </p:cNvPr>
          <p:cNvSpPr>
            <a:spLocks noGrp="1" noChangeArrowheads="1"/>
          </p:cNvSpPr>
          <p:nvPr>
            <p:ph type="body" idx="1"/>
          </p:nvPr>
        </p:nvSpPr>
        <p:spPr>
          <a:xfrm>
            <a:off x="457200" y="1524000"/>
            <a:ext cx="8153400" cy="3962400"/>
          </a:xfrm>
        </p:spPr>
        <p:txBody>
          <a:bodyPr/>
          <a:lstStyle/>
          <a:p>
            <a:pPr eaLnBrk="1" hangingPunct="1">
              <a:defRPr/>
            </a:pPr>
            <a:r>
              <a:rPr lang="en-US" sz="2800" b="1" dirty="0"/>
              <a:t>The goodness of God declared!</a:t>
            </a:r>
          </a:p>
          <a:p>
            <a:pPr lvl="1" eaLnBrk="1" hangingPunct="1">
              <a:defRPr/>
            </a:pPr>
            <a:r>
              <a:rPr lang="en-US" sz="2400" dirty="0"/>
              <a:t>Asaph – </a:t>
            </a:r>
            <a:r>
              <a:rPr lang="en-US" sz="2400" b="1" dirty="0">
                <a:solidFill>
                  <a:srgbClr val="FF0000"/>
                </a:solidFill>
              </a:rPr>
              <a:t>Psalm 73:1</a:t>
            </a:r>
          </a:p>
          <a:p>
            <a:pPr lvl="1" eaLnBrk="1" hangingPunct="1">
              <a:defRPr/>
            </a:pPr>
            <a:r>
              <a:rPr lang="en-US" sz="2400" dirty="0"/>
              <a:t>The apostles:</a:t>
            </a:r>
          </a:p>
          <a:p>
            <a:pPr lvl="2" eaLnBrk="1" hangingPunct="1">
              <a:defRPr/>
            </a:pPr>
            <a:r>
              <a:rPr lang="en-US" sz="2000" dirty="0"/>
              <a:t>Paul – </a:t>
            </a:r>
            <a:r>
              <a:rPr lang="en-US" sz="2000" b="1" dirty="0">
                <a:solidFill>
                  <a:srgbClr val="FF0000"/>
                </a:solidFill>
              </a:rPr>
              <a:t>Romans 11:22</a:t>
            </a:r>
          </a:p>
          <a:p>
            <a:pPr lvl="2" eaLnBrk="1" hangingPunct="1">
              <a:defRPr/>
            </a:pPr>
            <a:r>
              <a:rPr lang="en-US" sz="2000" dirty="0"/>
              <a:t>John – </a:t>
            </a:r>
            <a:r>
              <a:rPr lang="en-US" sz="2000" b="1" dirty="0">
                <a:solidFill>
                  <a:srgbClr val="FF0000"/>
                </a:solidFill>
              </a:rPr>
              <a:t>1 John 1:5</a:t>
            </a:r>
          </a:p>
          <a:p>
            <a:pPr lvl="2" eaLnBrk="1" hangingPunct="1">
              <a:defRPr/>
            </a:pPr>
            <a:r>
              <a:rPr lang="en-US" sz="2000" dirty="0"/>
              <a:t>James – </a:t>
            </a:r>
            <a:r>
              <a:rPr lang="en-US" sz="2000" b="1" dirty="0">
                <a:solidFill>
                  <a:srgbClr val="FF0000"/>
                </a:solidFill>
              </a:rPr>
              <a:t>James 1:17</a:t>
            </a:r>
          </a:p>
          <a:p>
            <a:pPr algn="ctr" eaLnBrk="1" hangingPunct="1">
              <a:defRPr/>
            </a:pPr>
            <a:r>
              <a:rPr lang="en-US" sz="2800" i="1" dirty="0"/>
              <a:t>“For the Lord is good; His lovingkindness is everlasting and His faithfulness to all generations.”</a:t>
            </a:r>
            <a:r>
              <a:rPr lang="en-US" sz="2800" dirty="0"/>
              <a:t> </a:t>
            </a:r>
            <a:r>
              <a:rPr lang="en-US" sz="2800" b="1" dirty="0">
                <a:solidFill>
                  <a:srgbClr val="FF0000"/>
                </a:solidFill>
              </a:rPr>
              <a:t>(Psalm 100:5)</a:t>
            </a:r>
          </a:p>
          <a:p>
            <a:pPr lvl="1" eaLnBrk="1" hangingPunct="1">
              <a:buFontTx/>
              <a:buNone/>
              <a:defRPr/>
            </a:pPr>
            <a:endParaRPr lang="en-US" sz="2400" dirty="0"/>
          </a:p>
        </p:txBody>
      </p:sp>
      <p:sp>
        <p:nvSpPr>
          <p:cNvPr id="11269" name="AutoShape 5">
            <a:extLst>
              <a:ext uri="{FF2B5EF4-FFF2-40B4-BE49-F238E27FC236}">
                <a16:creationId xmlns:a16="http://schemas.microsoft.com/office/drawing/2014/main" id="{D4943851-CD69-7DBB-F19A-B515F48D2D22}"/>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1270" name="Text Box 9">
            <a:extLst>
              <a:ext uri="{FF2B5EF4-FFF2-40B4-BE49-F238E27FC236}">
                <a16:creationId xmlns:a16="http://schemas.microsoft.com/office/drawing/2014/main" id="{C481AF56-5C28-0BBE-5614-F9F4706DB254}"/>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6</a:t>
            </a:r>
          </a:p>
        </p:txBody>
      </p:sp>
      <p:sp>
        <p:nvSpPr>
          <p:cNvPr id="11274" name="Text Box 10">
            <a:extLst>
              <a:ext uri="{FF2B5EF4-FFF2-40B4-BE49-F238E27FC236}">
                <a16:creationId xmlns:a16="http://schemas.microsoft.com/office/drawing/2014/main" id="{F137630D-3A2E-CEC4-D98E-4B1106D10AFA}"/>
              </a:ext>
            </a:extLst>
          </p:cNvPr>
          <p:cNvSpPr txBox="1">
            <a:spLocks noChangeArrowheads="1"/>
          </p:cNvSpPr>
          <p:nvPr/>
        </p:nvSpPr>
        <p:spPr bwMode="auto">
          <a:xfrm>
            <a:off x="1790700" y="5486400"/>
            <a:ext cx="5486400" cy="701675"/>
          </a:xfrm>
          <a:prstGeom prst="rect">
            <a:avLst/>
          </a:prstGeom>
          <a:solidFill>
            <a:srgbClr val="3366FF"/>
          </a:solidFill>
          <a:ln w="9525">
            <a:noFill/>
            <a:miter lim="800000"/>
            <a:headEnd/>
            <a:tailEnd/>
          </a:ln>
          <a:effectLst/>
        </p:spPr>
        <p:txBody>
          <a:bodyPr>
            <a:spAutoFit/>
          </a:bodyPr>
          <a:lstStyle/>
          <a:p>
            <a:pPr algn="ctr">
              <a:spcBef>
                <a:spcPct val="50000"/>
              </a:spcBef>
              <a:defRPr/>
            </a:pPr>
            <a:r>
              <a:rPr lang="en-US" sz="4000" b="1" dirty="0">
                <a:effectLst>
                  <a:outerShdw blurRad="38100" dist="38100" dir="2700000" algn="tl">
                    <a:srgbClr val="000000"/>
                  </a:outerShdw>
                </a:effectLst>
              </a:rPr>
              <a:t>“God Is So Good”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dissolve">
                                      <p:cBhvr>
                                        <p:cTn id="7" dur="5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dissolve">
                                      <p:cBhvr>
                                        <p:cTn id="12" dur="500"/>
                                        <p:tgtEl>
                                          <p:spTgt spid="112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dissolve">
                                      <p:cBhvr>
                                        <p:cTn id="17" dur="500"/>
                                        <p:tgtEl>
                                          <p:spTgt spid="112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dissolve">
                                      <p:cBhvr>
                                        <p:cTn id="22" dur="500"/>
                                        <p:tgtEl>
                                          <p:spTgt spid="1126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1267">
                                            <p:txEl>
                                              <p:pRg st="4" end="4"/>
                                            </p:txEl>
                                          </p:spTgt>
                                        </p:tgtEl>
                                        <p:attrNameLst>
                                          <p:attrName>style.visibility</p:attrName>
                                        </p:attrNameLst>
                                      </p:cBhvr>
                                      <p:to>
                                        <p:strVal val="visible"/>
                                      </p:to>
                                    </p:set>
                                    <p:animEffect transition="in" filter="dissolve">
                                      <p:cBhvr>
                                        <p:cTn id="27" dur="500"/>
                                        <p:tgtEl>
                                          <p:spTgt spid="1126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1267">
                                            <p:txEl>
                                              <p:pRg st="5" end="5"/>
                                            </p:txEl>
                                          </p:spTgt>
                                        </p:tgtEl>
                                        <p:attrNameLst>
                                          <p:attrName>style.visibility</p:attrName>
                                        </p:attrNameLst>
                                      </p:cBhvr>
                                      <p:to>
                                        <p:strVal val="visible"/>
                                      </p:to>
                                    </p:set>
                                    <p:animEffect transition="in" filter="dissolve">
                                      <p:cBhvr>
                                        <p:cTn id="32" dur="500"/>
                                        <p:tgtEl>
                                          <p:spTgt spid="1126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1267">
                                            <p:txEl>
                                              <p:pRg st="6" end="6"/>
                                            </p:txEl>
                                          </p:spTgt>
                                        </p:tgtEl>
                                        <p:attrNameLst>
                                          <p:attrName>style.visibility</p:attrName>
                                        </p:attrNameLst>
                                      </p:cBhvr>
                                      <p:to>
                                        <p:strVal val="visible"/>
                                      </p:to>
                                    </p:set>
                                    <p:animEffect transition="in" filter="dissolve">
                                      <p:cBhvr>
                                        <p:cTn id="37" dur="500"/>
                                        <p:tgtEl>
                                          <p:spTgt spid="1126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3" presetClass="entr" presetSubtype="16" fill="hold" grpId="0" nodeType="clickEffect">
                                  <p:stCondLst>
                                    <p:cond delay="0"/>
                                  </p:stCondLst>
                                  <p:childTnLst>
                                    <p:set>
                                      <p:cBhvr>
                                        <p:cTn id="41" dur="1" fill="hold">
                                          <p:stCondLst>
                                            <p:cond delay="0"/>
                                          </p:stCondLst>
                                        </p:cTn>
                                        <p:tgtEl>
                                          <p:spTgt spid="11274"/>
                                        </p:tgtEl>
                                        <p:attrNameLst>
                                          <p:attrName>style.visibility</p:attrName>
                                        </p:attrNameLst>
                                      </p:cBhvr>
                                      <p:to>
                                        <p:strVal val="visible"/>
                                      </p:to>
                                    </p:set>
                                    <p:anim calcmode="lin" valueType="num">
                                      <p:cBhvr>
                                        <p:cTn id="42" dur="2000" fill="hold"/>
                                        <p:tgtEl>
                                          <p:spTgt spid="11274"/>
                                        </p:tgtEl>
                                        <p:attrNameLst>
                                          <p:attrName>ppt_w</p:attrName>
                                        </p:attrNameLst>
                                      </p:cBhvr>
                                      <p:tavLst>
                                        <p:tav tm="0">
                                          <p:val>
                                            <p:fltVal val="0"/>
                                          </p:val>
                                        </p:tav>
                                        <p:tav tm="100000">
                                          <p:val>
                                            <p:strVal val="#ppt_w"/>
                                          </p:val>
                                        </p:tav>
                                      </p:tavLst>
                                    </p:anim>
                                    <p:anim calcmode="lin" valueType="num">
                                      <p:cBhvr>
                                        <p:cTn id="43" dur="2000" fill="hold"/>
                                        <p:tgtEl>
                                          <p:spTgt spid="1127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1127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BACA2B09-1F82-81AF-2DC3-AFD6671CAE39}"/>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FA4E82A-594D-4F70-9208-7C9F387369D6}" type="slidenum">
              <a:rPr lang="en-US" altLang="en-US"/>
              <a:pPr/>
              <a:t>7</a:t>
            </a:fld>
            <a:endParaRPr lang="en-US" altLang="en-US"/>
          </a:p>
        </p:txBody>
      </p:sp>
      <p:sp>
        <p:nvSpPr>
          <p:cNvPr id="13314" name="Rectangle 2">
            <a:extLst>
              <a:ext uri="{FF2B5EF4-FFF2-40B4-BE49-F238E27FC236}">
                <a16:creationId xmlns:a16="http://schemas.microsoft.com/office/drawing/2014/main" id="{BE531071-00DE-8901-FB07-00F2DDB42B53}"/>
              </a:ext>
            </a:extLst>
          </p:cNvPr>
          <p:cNvSpPr>
            <a:spLocks noGrp="1" noChangeArrowheads="1"/>
          </p:cNvSpPr>
          <p:nvPr>
            <p:ph type="title"/>
          </p:nvPr>
        </p:nvSpPr>
        <p:spPr>
          <a:xfrm>
            <a:off x="228600" y="228600"/>
            <a:ext cx="8686800" cy="609600"/>
          </a:xfrm>
        </p:spPr>
        <p:txBody>
          <a:bodyPr/>
          <a:lstStyle/>
          <a:p>
            <a:pPr eaLnBrk="1" hangingPunct="1">
              <a:defRPr/>
            </a:pPr>
            <a:r>
              <a:rPr lang="en-US" sz="4000" b="1"/>
              <a:t>To Blame God is Foolish &amp; Sinful!</a:t>
            </a:r>
          </a:p>
        </p:txBody>
      </p:sp>
      <p:sp>
        <p:nvSpPr>
          <p:cNvPr id="13315" name="Rectangle 3">
            <a:extLst>
              <a:ext uri="{FF2B5EF4-FFF2-40B4-BE49-F238E27FC236}">
                <a16:creationId xmlns:a16="http://schemas.microsoft.com/office/drawing/2014/main" id="{5E429AAB-B155-434E-7BE2-F688B8288AC8}"/>
              </a:ext>
            </a:extLst>
          </p:cNvPr>
          <p:cNvSpPr>
            <a:spLocks noGrp="1" noChangeArrowheads="1"/>
          </p:cNvSpPr>
          <p:nvPr>
            <p:ph type="body" idx="1"/>
          </p:nvPr>
        </p:nvSpPr>
        <p:spPr>
          <a:xfrm>
            <a:off x="533400" y="1219200"/>
            <a:ext cx="8229600" cy="4876800"/>
          </a:xfrm>
        </p:spPr>
        <p:txBody>
          <a:bodyPr/>
          <a:lstStyle/>
          <a:p>
            <a:pPr marL="0" indent="0" algn="ctr" eaLnBrk="1" hangingPunct="1">
              <a:lnSpc>
                <a:spcPct val="90000"/>
              </a:lnSpc>
              <a:buNone/>
              <a:defRPr/>
            </a:pPr>
            <a:r>
              <a:rPr lang="en-US" b="1" i="1" dirty="0">
                <a:effectLst/>
              </a:rPr>
              <a:t>“</a:t>
            </a:r>
            <a:r>
              <a:rPr lang="en-US" i="1" dirty="0">
                <a:effectLst/>
              </a:rPr>
              <a:t>But he said to her, ‘You speak as one of the foolish women speaks. Shall we indeed accept good from God and not accept adversity?’ In all this Job did not sin with his lips.”</a:t>
            </a:r>
            <a:br>
              <a:rPr lang="en-US" i="1" dirty="0">
                <a:effectLst/>
              </a:rPr>
            </a:br>
            <a:r>
              <a:rPr lang="en-US" b="1" dirty="0">
                <a:solidFill>
                  <a:srgbClr val="FF0000"/>
                </a:solidFill>
                <a:effectLst/>
              </a:rPr>
              <a:t>(Job 2:10)</a:t>
            </a:r>
          </a:p>
          <a:p>
            <a:pPr eaLnBrk="1" hangingPunct="1">
              <a:lnSpc>
                <a:spcPct val="90000"/>
              </a:lnSpc>
              <a:defRPr/>
            </a:pPr>
            <a:endParaRPr lang="en-US" b="1" dirty="0"/>
          </a:p>
          <a:p>
            <a:pPr eaLnBrk="1" hangingPunct="1">
              <a:lnSpc>
                <a:spcPct val="90000"/>
              </a:lnSpc>
              <a:buClr>
                <a:srgbClr val="FFFF00"/>
              </a:buClr>
              <a:defRPr/>
            </a:pPr>
            <a:r>
              <a:rPr lang="en-US" sz="3600" b="1" dirty="0">
                <a:solidFill>
                  <a:srgbClr val="FFFF00"/>
                </a:solidFill>
              </a:rPr>
              <a:t>Therefore, bad things that happen are </a:t>
            </a:r>
            <a:r>
              <a:rPr lang="en-US" sz="3600" b="1" i="1" u="sng" dirty="0">
                <a:solidFill>
                  <a:srgbClr val="FFFF00"/>
                </a:solidFill>
              </a:rPr>
              <a:t>NOT</a:t>
            </a:r>
            <a:r>
              <a:rPr lang="en-US" sz="3600" b="1" dirty="0">
                <a:solidFill>
                  <a:srgbClr val="FFFF00"/>
                </a:solidFill>
              </a:rPr>
              <a:t> some sinister plan of God!</a:t>
            </a:r>
          </a:p>
        </p:txBody>
      </p:sp>
      <p:sp>
        <p:nvSpPr>
          <p:cNvPr id="12293" name="AutoShape 4">
            <a:extLst>
              <a:ext uri="{FF2B5EF4-FFF2-40B4-BE49-F238E27FC236}">
                <a16:creationId xmlns:a16="http://schemas.microsoft.com/office/drawing/2014/main" id="{B38BE836-5BC8-F4F1-9BF0-BACD9256DECE}"/>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2294" name="Text Box 5">
            <a:extLst>
              <a:ext uri="{FF2B5EF4-FFF2-40B4-BE49-F238E27FC236}">
                <a16:creationId xmlns:a16="http://schemas.microsoft.com/office/drawing/2014/main" id="{F520F662-EBB1-E76F-B6DE-384A0E6CF2DC}"/>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7</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dissolve">
                                      <p:cBhvr>
                                        <p:cTn id="7" dur="500"/>
                                        <p:tgtEl>
                                          <p:spTgt spid="133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5">
                                            <p:txEl>
                                              <p:pRg st="2" end="2"/>
                                            </p:txEl>
                                          </p:spTgt>
                                        </p:tgtEl>
                                        <p:attrNameLst>
                                          <p:attrName>style.visibility</p:attrName>
                                        </p:attrNameLst>
                                      </p:cBhvr>
                                      <p:to>
                                        <p:strVal val="visible"/>
                                      </p:to>
                                    </p:set>
                                    <p:animEffect transition="in" filter="dissolve">
                                      <p:cBhvr>
                                        <p:cTn id="12" dur="500"/>
                                        <p:tgtEl>
                                          <p:spTgt spid="133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B2A23A28-3696-1E36-AB8B-B7E2E035DB09}"/>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3AD11BA-36FC-4880-B850-5BC5AED05A05}" type="slidenum">
              <a:rPr lang="en-US" altLang="en-US"/>
              <a:pPr/>
              <a:t>8</a:t>
            </a:fld>
            <a:endParaRPr lang="en-US" altLang="en-US"/>
          </a:p>
        </p:txBody>
      </p:sp>
      <p:sp>
        <p:nvSpPr>
          <p:cNvPr id="12290" name="Rectangle 2">
            <a:extLst>
              <a:ext uri="{FF2B5EF4-FFF2-40B4-BE49-F238E27FC236}">
                <a16:creationId xmlns:a16="http://schemas.microsoft.com/office/drawing/2014/main" id="{C12F4141-6260-33FF-BE0F-4C21860E6A32}"/>
              </a:ext>
            </a:extLst>
          </p:cNvPr>
          <p:cNvSpPr>
            <a:spLocks noGrp="1" noChangeArrowheads="1"/>
          </p:cNvSpPr>
          <p:nvPr>
            <p:ph type="title"/>
          </p:nvPr>
        </p:nvSpPr>
        <p:spPr>
          <a:xfrm>
            <a:off x="457200" y="0"/>
            <a:ext cx="8229600" cy="1139825"/>
          </a:xfrm>
        </p:spPr>
        <p:txBody>
          <a:bodyPr/>
          <a:lstStyle/>
          <a:p>
            <a:pPr eaLnBrk="1" hangingPunct="1">
              <a:defRPr/>
            </a:pPr>
            <a:r>
              <a:rPr lang="en-US" b="1"/>
              <a:t>Bad Things Do Happen!</a:t>
            </a:r>
          </a:p>
        </p:txBody>
      </p:sp>
      <p:sp>
        <p:nvSpPr>
          <p:cNvPr id="12291" name="Rectangle 3">
            <a:extLst>
              <a:ext uri="{FF2B5EF4-FFF2-40B4-BE49-F238E27FC236}">
                <a16:creationId xmlns:a16="http://schemas.microsoft.com/office/drawing/2014/main" id="{90143265-F3BE-D3EE-E8C8-8A92C48F6A15}"/>
              </a:ext>
            </a:extLst>
          </p:cNvPr>
          <p:cNvSpPr>
            <a:spLocks noGrp="1" noChangeArrowheads="1"/>
          </p:cNvSpPr>
          <p:nvPr>
            <p:ph type="body" idx="1"/>
          </p:nvPr>
        </p:nvSpPr>
        <p:spPr>
          <a:xfrm>
            <a:off x="514350" y="1301750"/>
            <a:ext cx="8153400" cy="4267200"/>
          </a:xfrm>
        </p:spPr>
        <p:txBody>
          <a:bodyPr/>
          <a:lstStyle/>
          <a:p>
            <a:pPr eaLnBrk="1" hangingPunct="1">
              <a:defRPr/>
            </a:pPr>
            <a:r>
              <a:rPr lang="en-US" dirty="0"/>
              <a:t>Job – </a:t>
            </a:r>
            <a:r>
              <a:rPr lang="en-US" b="1" dirty="0">
                <a:solidFill>
                  <a:srgbClr val="FF0000"/>
                </a:solidFill>
              </a:rPr>
              <a:t>Job 1:1-22; 2:3-7</a:t>
            </a:r>
          </a:p>
          <a:p>
            <a:pPr eaLnBrk="1" hangingPunct="1">
              <a:defRPr/>
            </a:pPr>
            <a:r>
              <a:rPr lang="en-US" dirty="0"/>
              <a:t>Asaph – </a:t>
            </a:r>
            <a:r>
              <a:rPr lang="en-US" b="1" dirty="0">
                <a:solidFill>
                  <a:srgbClr val="FF0000"/>
                </a:solidFill>
              </a:rPr>
              <a:t>Psalm 73:14</a:t>
            </a:r>
          </a:p>
          <a:p>
            <a:pPr eaLnBrk="1" hangingPunct="1">
              <a:defRPr/>
            </a:pPr>
            <a:r>
              <a:rPr lang="en-US" dirty="0"/>
              <a:t>Apostles – </a:t>
            </a:r>
            <a:r>
              <a:rPr lang="en-US" b="1" dirty="0">
                <a:solidFill>
                  <a:srgbClr val="FF0000"/>
                </a:solidFill>
              </a:rPr>
              <a:t>Matthew 10:16, 21-25</a:t>
            </a:r>
          </a:p>
          <a:p>
            <a:pPr lvl="1" eaLnBrk="1" hangingPunct="1">
              <a:defRPr/>
            </a:pPr>
            <a:r>
              <a:rPr lang="en-US" sz="3200" dirty="0"/>
              <a:t>Paul – </a:t>
            </a:r>
            <a:r>
              <a:rPr lang="en-US" sz="3200" b="1" dirty="0">
                <a:solidFill>
                  <a:srgbClr val="FF0000"/>
                </a:solidFill>
              </a:rPr>
              <a:t>2 Corinthians 11:24-27</a:t>
            </a:r>
          </a:p>
          <a:p>
            <a:pPr eaLnBrk="1" hangingPunct="1">
              <a:defRPr/>
            </a:pPr>
            <a:r>
              <a:rPr lang="en-US" dirty="0"/>
              <a:t>Brethren in Christ!</a:t>
            </a:r>
          </a:p>
          <a:p>
            <a:pPr lvl="1" eaLnBrk="1" hangingPunct="1">
              <a:defRPr/>
            </a:pPr>
            <a:r>
              <a:rPr lang="en-US" sz="3200" b="1" dirty="0">
                <a:solidFill>
                  <a:srgbClr val="FF0000"/>
                </a:solidFill>
              </a:rPr>
              <a:t>2 Corinthians 4:16-5:9</a:t>
            </a:r>
          </a:p>
          <a:p>
            <a:pPr lvl="1" eaLnBrk="1" hangingPunct="1">
              <a:defRPr/>
            </a:pPr>
            <a:endParaRPr lang="en-US" dirty="0"/>
          </a:p>
        </p:txBody>
      </p:sp>
      <p:sp>
        <p:nvSpPr>
          <p:cNvPr id="13317" name="AutoShape 4">
            <a:extLst>
              <a:ext uri="{FF2B5EF4-FFF2-40B4-BE49-F238E27FC236}">
                <a16:creationId xmlns:a16="http://schemas.microsoft.com/office/drawing/2014/main" id="{4B85ACB5-C370-583C-92B4-4E0DD8C652AC}"/>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3318" name="Text Box 5">
            <a:extLst>
              <a:ext uri="{FF2B5EF4-FFF2-40B4-BE49-F238E27FC236}">
                <a16:creationId xmlns:a16="http://schemas.microsoft.com/office/drawing/2014/main" id="{E56B638E-C9C2-1C51-C371-4656EED7C95B}"/>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dissolve">
                                      <p:cBhvr>
                                        <p:cTn id="7" dur="5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dissolve">
                                      <p:cBhvr>
                                        <p:cTn id="12" dur="500"/>
                                        <p:tgtEl>
                                          <p:spTgt spid="122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Effect transition="in" filter="dissolve">
                                      <p:cBhvr>
                                        <p:cTn id="17" dur="500"/>
                                        <p:tgtEl>
                                          <p:spTgt spid="122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dissolve">
                                      <p:cBhvr>
                                        <p:cTn id="22" dur="500"/>
                                        <p:tgtEl>
                                          <p:spTgt spid="1229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291">
                                            <p:txEl>
                                              <p:pRg st="4" end="4"/>
                                            </p:txEl>
                                          </p:spTgt>
                                        </p:tgtEl>
                                        <p:attrNameLst>
                                          <p:attrName>style.visibility</p:attrName>
                                        </p:attrNameLst>
                                      </p:cBhvr>
                                      <p:to>
                                        <p:strVal val="visible"/>
                                      </p:to>
                                    </p:set>
                                    <p:animEffect transition="in" filter="dissolve">
                                      <p:cBhvr>
                                        <p:cTn id="27" dur="500"/>
                                        <p:tgtEl>
                                          <p:spTgt spid="12291">
                                            <p:txEl>
                                              <p:pRg st="4" end="4"/>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2291">
                                            <p:txEl>
                                              <p:pRg st="5" end="5"/>
                                            </p:txEl>
                                          </p:spTgt>
                                        </p:tgtEl>
                                        <p:attrNameLst>
                                          <p:attrName>style.visibility</p:attrName>
                                        </p:attrNameLst>
                                      </p:cBhvr>
                                      <p:to>
                                        <p:strVal val="visible"/>
                                      </p:to>
                                    </p:set>
                                    <p:animEffect transition="in" filter="dissolve">
                                      <p:cBhvr>
                                        <p:cTn id="30" dur="500"/>
                                        <p:tgtEl>
                                          <p:spTgt spid="122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B27D51A6-4683-1E2D-A012-165F5D09A18B}"/>
              </a:ext>
            </a:extLst>
          </p:cNvPr>
          <p:cNvSpPr>
            <a:spLocks noGrp="1"/>
          </p:cNvSpPr>
          <p:nvPr>
            <p:ph type="sldNum" sz="quarter" idx="12"/>
          </p:nvPr>
        </p:nvSpPr>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0B798CF6-8B47-4A2A-A0CB-2506DB182FAB}" type="slidenum">
              <a:rPr lang="en-US" altLang="en-US"/>
              <a:pPr/>
              <a:t>9</a:t>
            </a:fld>
            <a:endParaRPr lang="en-US" altLang="en-US"/>
          </a:p>
        </p:txBody>
      </p:sp>
      <p:sp>
        <p:nvSpPr>
          <p:cNvPr id="14339" name="AutoShape 4">
            <a:extLst>
              <a:ext uri="{FF2B5EF4-FFF2-40B4-BE49-F238E27FC236}">
                <a16:creationId xmlns:a16="http://schemas.microsoft.com/office/drawing/2014/main" id="{F6CAA2C6-D13A-6BAA-1390-8D42D1F74041}"/>
              </a:ext>
            </a:extLst>
          </p:cNvPr>
          <p:cNvSpPr>
            <a:spLocks noChangeArrowheads="1"/>
          </p:cNvSpPr>
          <p:nvPr/>
        </p:nvSpPr>
        <p:spPr bwMode="auto">
          <a:xfrm>
            <a:off x="19050" y="6248400"/>
            <a:ext cx="9144000" cy="609600"/>
          </a:xfrm>
          <a:prstGeom prst="bevel">
            <a:avLst>
              <a:gd name="adj" fmla="val 12500"/>
            </a:avLst>
          </a:prstGeom>
          <a:solidFill>
            <a:srgbClr val="6699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2400" b="1">
                <a:solidFill>
                  <a:schemeClr val="bg2"/>
                </a:solidFill>
                <a:latin typeface="Arial" panose="020B0604020202020204" pitchFamily="34" charset="0"/>
              </a:rPr>
              <a:t>Why Bad Things Happen To Good People</a:t>
            </a:r>
          </a:p>
        </p:txBody>
      </p:sp>
      <p:sp>
        <p:nvSpPr>
          <p:cNvPr id="14341" name="WordArt 5">
            <a:extLst>
              <a:ext uri="{FF2B5EF4-FFF2-40B4-BE49-F238E27FC236}">
                <a16:creationId xmlns:a16="http://schemas.microsoft.com/office/drawing/2014/main" id="{C0F9C9A8-0200-442A-0388-EB9CF3E13458}"/>
              </a:ext>
            </a:extLst>
          </p:cNvPr>
          <p:cNvSpPr>
            <a:spLocks noChangeArrowheads="1" noChangeShapeType="1" noTextEdit="1"/>
          </p:cNvSpPr>
          <p:nvPr/>
        </p:nvSpPr>
        <p:spPr bwMode="auto">
          <a:xfrm>
            <a:off x="1219200" y="1295400"/>
            <a:ext cx="6705600" cy="36925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panose="020B0806030902050204" pitchFamily="34" charset="0"/>
              </a:rPr>
              <a:t>WHY?</a:t>
            </a:r>
          </a:p>
        </p:txBody>
      </p:sp>
      <p:sp>
        <p:nvSpPr>
          <p:cNvPr id="2" name="Text Box 6">
            <a:extLst>
              <a:ext uri="{FF2B5EF4-FFF2-40B4-BE49-F238E27FC236}">
                <a16:creationId xmlns:a16="http://schemas.microsoft.com/office/drawing/2014/main" id="{19F5657B-AF1F-11C6-8980-067D1D2E74A8}"/>
              </a:ext>
            </a:extLst>
          </p:cNvPr>
          <p:cNvSpPr txBox="1">
            <a:spLocks noChangeArrowheads="1"/>
          </p:cNvSpPr>
          <p:nvPr/>
        </p:nvSpPr>
        <p:spPr bwMode="auto">
          <a:xfrm>
            <a:off x="8458200" y="6400800"/>
            <a:ext cx="457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spcBef>
                <a:spcPct val="50000"/>
              </a:spcBef>
            </a:pPr>
            <a:r>
              <a:rPr lang="en-US" altLang="en-US" sz="1000"/>
              <a:t>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withEffect">
                                  <p:stCondLst>
                                    <p:cond delay="0"/>
                                  </p:stCondLst>
                                  <p:childTnLst>
                                    <p:set>
                                      <p:cBhvr>
                                        <p:cTn id="6" dur="1" fill="hold">
                                          <p:stCondLst>
                                            <p:cond delay="0"/>
                                          </p:stCondLst>
                                        </p:cTn>
                                        <p:tgtEl>
                                          <p:spTgt spid="14341"/>
                                        </p:tgtEl>
                                        <p:attrNameLst>
                                          <p:attrName>style.visibility</p:attrName>
                                        </p:attrNameLst>
                                      </p:cBhvr>
                                      <p:to>
                                        <p:strVal val="visible"/>
                                      </p:to>
                                    </p:set>
                                    <p:anim calcmode="lin" valueType="num">
                                      <p:cBhvr>
                                        <p:cTn id="7" dur="500" fill="hold"/>
                                        <p:tgtEl>
                                          <p:spTgt spid="14341"/>
                                        </p:tgtEl>
                                        <p:attrNameLst>
                                          <p:attrName>ppt_w</p:attrName>
                                        </p:attrNameLst>
                                      </p:cBhvr>
                                      <p:tavLst>
                                        <p:tav tm="0">
                                          <p:val>
                                            <p:fltVal val="0"/>
                                          </p:val>
                                        </p:tav>
                                        <p:tav tm="100000">
                                          <p:val>
                                            <p:strVal val="#ppt_w"/>
                                          </p:val>
                                        </p:tav>
                                      </p:tavLst>
                                    </p:anim>
                                    <p:anim calcmode="lin" valueType="num">
                                      <p:cBhvr>
                                        <p:cTn id="8" dur="500" fill="hold"/>
                                        <p:tgtEl>
                                          <p:spTgt spid="1434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3109</TotalTime>
  <Words>11317</Words>
  <Application>Microsoft Office PowerPoint</Application>
  <PresentationFormat>On-screen Show (4:3)</PresentationFormat>
  <Paragraphs>561</Paragraphs>
  <Slides>34</Slides>
  <Notes>19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0</vt:i4>
      </vt:variant>
      <vt:variant>
        <vt:lpstr>Slide Titles</vt:lpstr>
      </vt:variant>
      <vt:variant>
        <vt:i4>34</vt:i4>
      </vt:variant>
    </vt:vector>
  </HeadingPairs>
  <TitlesOfParts>
    <vt:vector size="42" baseType="lpstr">
      <vt:lpstr>Arial</vt:lpstr>
      <vt:lpstr>Arial Black</vt:lpstr>
      <vt:lpstr>Impact</vt:lpstr>
      <vt:lpstr>Tahoma</vt:lpstr>
      <vt:lpstr>Verdana</vt:lpstr>
      <vt:lpstr>Wingdings</vt:lpstr>
      <vt:lpstr>Wingdings 2</vt:lpstr>
      <vt:lpstr>Globe</vt:lpstr>
      <vt:lpstr>PowerPoint Presentation</vt:lpstr>
      <vt:lpstr>PowerPoint Presentation</vt:lpstr>
      <vt:lpstr>PowerPoint Presentation</vt:lpstr>
      <vt:lpstr>Introduction</vt:lpstr>
      <vt:lpstr>The Answer of Some Is…</vt:lpstr>
      <vt:lpstr>God Is Not To Be Blamed!</vt:lpstr>
      <vt:lpstr>To Blame God is Foolish &amp; Sinful!</vt:lpstr>
      <vt:lpstr>Bad Things Do Happen!</vt:lpstr>
      <vt:lpstr>PowerPoint Presentation</vt:lpstr>
      <vt:lpstr>Because We Are in a Sinful World!</vt:lpstr>
      <vt:lpstr>Because of Evil People</vt:lpstr>
      <vt:lpstr>Because of Evil People</vt:lpstr>
      <vt:lpstr>Because Satan is an Active Force!</vt:lpstr>
      <vt:lpstr>Because Satan is an Active Force!</vt:lpstr>
      <vt:lpstr>Because Life is Not Fair!</vt:lpstr>
      <vt:lpstr>Because Life is Not Fair!</vt:lpstr>
      <vt:lpstr>Warned That Trials Will Come!</vt:lpstr>
      <vt:lpstr>Trials Strengthen &amp; Perfect!</vt:lpstr>
      <vt:lpstr>Trials Strengthen &amp; Perfect!</vt:lpstr>
      <vt:lpstr>Trials Strengthen &amp; Perfect!</vt:lpstr>
      <vt:lpstr>Because of The Trials of Aging</vt:lpstr>
      <vt:lpstr>Because of Time &amp; Chance</vt:lpstr>
      <vt:lpstr>Because of Time &amp; Chance</vt:lpstr>
      <vt:lpstr>Because That’s Life!</vt:lpstr>
      <vt:lpstr>Because, I Don’t Know!</vt:lpstr>
      <vt:lpstr>The Most Important Question</vt:lpstr>
      <vt:lpstr>What We Must Not Do!</vt:lpstr>
      <vt:lpstr>What We Must Remember:</vt:lpstr>
      <vt:lpstr>What We Must Remember:</vt:lpstr>
      <vt:lpstr>What We Must Remember:</vt:lpstr>
      <vt:lpstr>What We Must Do?</vt:lpstr>
      <vt:lpstr>Our Goal Is Heaven</vt:lpstr>
      <vt:lpstr>PowerPoint Presentation</vt:lpstr>
      <vt:lpstr>How To Be Saved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Bad Things Happen To Good People (3)</dc:title>
  <dc:creator>Randy Childs; Glendol McClure</dc:creator>
  <dc:description>11/5/2009</dc:description>
  <cp:lastModifiedBy>Richard Lidh</cp:lastModifiedBy>
  <cp:revision>207</cp:revision>
  <cp:lastPrinted>2025-07-13T04:02:27Z</cp:lastPrinted>
  <dcterms:created xsi:type="dcterms:W3CDTF">2009-10-28T02:35:13Z</dcterms:created>
  <dcterms:modified xsi:type="dcterms:W3CDTF">2025-08-16T19:58:58Z</dcterms:modified>
</cp:coreProperties>
</file>